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377" r:id="rId2"/>
    <p:sldId id="716" r:id="rId3"/>
    <p:sldId id="371" r:id="rId4"/>
    <p:sldId id="720" r:id="rId5"/>
    <p:sldId id="721" r:id="rId6"/>
    <p:sldId id="723" r:id="rId7"/>
    <p:sldId id="731" r:id="rId8"/>
    <p:sldId id="722" r:id="rId9"/>
    <p:sldId id="732" r:id="rId10"/>
    <p:sldId id="719" r:id="rId11"/>
    <p:sldId id="727" r:id="rId12"/>
    <p:sldId id="724" r:id="rId13"/>
    <p:sldId id="725" r:id="rId14"/>
    <p:sldId id="733" r:id="rId15"/>
    <p:sldId id="730" r:id="rId16"/>
    <p:sldId id="726" r:id="rId17"/>
    <p:sldId id="258" r:id="rId18"/>
    <p:sldId id="315" r:id="rId19"/>
    <p:sldId id="263" r:id="rId20"/>
    <p:sldId id="269" r:id="rId21"/>
    <p:sldId id="277" r:id="rId22"/>
    <p:sldId id="705" r:id="rId23"/>
    <p:sldId id="734" r:id="rId24"/>
    <p:sldId id="708" r:id="rId2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F4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2" autoAdjust="0"/>
    <p:restoredTop sz="86414" autoAdjust="0"/>
  </p:normalViewPr>
  <p:slideViewPr>
    <p:cSldViewPr snapToGrid="0">
      <p:cViewPr varScale="1">
        <p:scale>
          <a:sx n="76" d="100"/>
          <a:sy n="76" d="100"/>
        </p:scale>
        <p:origin x="46" y="247"/>
      </p:cViewPr>
      <p:guideLst>
        <p:guide orient="horz" pos="2160"/>
        <p:guide pos="3840"/>
      </p:guideLst>
    </p:cSldViewPr>
  </p:slideViewPr>
  <p:outlineViewPr>
    <p:cViewPr>
      <p:scale>
        <a:sx n="33" d="100"/>
        <a:sy n="33" d="100"/>
      </p:scale>
      <p:origin x="0" y="-13358"/>
    </p:cViewPr>
  </p:outlineViewPr>
  <p:notesTextViewPr>
    <p:cViewPr>
      <p:scale>
        <a:sx n="100" d="100"/>
        <a:sy n="100" d="100"/>
      </p:scale>
      <p:origin x="0" y="0"/>
    </p:cViewPr>
  </p:notesTextViewPr>
  <p:sorterViewPr>
    <p:cViewPr>
      <p:scale>
        <a:sx n="100" d="100"/>
        <a:sy n="100" d="100"/>
      </p:scale>
      <p:origin x="0" y="-4128"/>
    </p:cViewPr>
  </p:sorterViewPr>
  <p:notesViewPr>
    <p:cSldViewPr snapToGrid="0">
      <p:cViewPr varScale="1">
        <p:scale>
          <a:sx n="61" d="100"/>
          <a:sy n="61" d="100"/>
        </p:scale>
        <p:origin x="3182"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A922C0C0-1883-45F3-A38A-FF56AC9FFA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69755B8B-DE8D-44DE-B561-50A469DF08A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ADA0B4-FD39-4A0E-B381-8B5BE1A6CA76}" type="datetimeFigureOut">
              <a:rPr lang="it-IT" smtClean="0"/>
              <a:t>30/05/2023</a:t>
            </a:fld>
            <a:endParaRPr lang="it-IT"/>
          </a:p>
        </p:txBody>
      </p:sp>
      <p:sp>
        <p:nvSpPr>
          <p:cNvPr id="4" name="Segnaposto piè di pagina 3">
            <a:extLst>
              <a:ext uri="{FF2B5EF4-FFF2-40B4-BE49-F238E27FC236}">
                <a16:creationId xmlns:a16="http://schemas.microsoft.com/office/drawing/2014/main" id="{55DB929A-0995-4BB5-9692-9E2CFAF1F5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30EC4AD9-26F5-461C-B29B-E7955E9B344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BCBEAA-7ECA-4190-922D-71974D3527A2}" type="slidenum">
              <a:rPr lang="it-IT" smtClean="0"/>
              <a:t>‹#›</a:t>
            </a:fld>
            <a:endParaRPr lang="it-IT"/>
          </a:p>
        </p:txBody>
      </p:sp>
    </p:spTree>
    <p:extLst>
      <p:ext uri="{BB962C8B-B14F-4D97-AF65-F5344CB8AC3E}">
        <p14:creationId xmlns:p14="http://schemas.microsoft.com/office/powerpoint/2010/main" val="802681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B3A580-EB74-47E1-AF60-C1207238A99C}" type="datetimeFigureOut">
              <a:rPr lang="en-US" smtClean="0"/>
              <a:pPr/>
              <a:t>5/30/2023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2427E2-92D5-4EC4-ADC1-F7449D392FE2}" type="slidenum">
              <a:rPr lang="en-US" smtClean="0"/>
              <a:pPr/>
              <a:t>‹#›</a:t>
            </a:fld>
            <a:endParaRPr lang="en-US"/>
          </a:p>
        </p:txBody>
      </p:sp>
    </p:spTree>
    <p:extLst>
      <p:ext uri="{BB962C8B-B14F-4D97-AF65-F5344CB8AC3E}">
        <p14:creationId xmlns:p14="http://schemas.microsoft.com/office/powerpoint/2010/main" val="3872363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69128D9A-834C-49B4-94ED-870BE06827C0}"/>
              </a:ext>
            </a:extLst>
          </p:cNvPr>
          <p:cNvSpPr>
            <a:spLocks noGrp="1" noRot="1" noChangeAspect="1" noChangeArrowheads="1" noTextEdit="1"/>
          </p:cNvSpPr>
          <p:nvPr>
            <p:ph type="sldImg"/>
          </p:nvPr>
        </p:nvSpPr>
        <p:spPr>
          <a:xfrm>
            <a:off x="685800" y="1143000"/>
            <a:ext cx="5486400" cy="3086100"/>
          </a:xfrm>
          <a:ln/>
        </p:spPr>
      </p:sp>
      <p:sp>
        <p:nvSpPr>
          <p:cNvPr id="35843" name="Notes Placeholder 2">
            <a:extLst>
              <a:ext uri="{FF2B5EF4-FFF2-40B4-BE49-F238E27FC236}">
                <a16:creationId xmlns:a16="http://schemas.microsoft.com/office/drawing/2014/main" id="{815DA053-F067-4B51-B728-3A414B51CC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sz="1200" b="0" i="0" u="none" strike="noStrike" kern="1200" baseline="0" dirty="0" err="1">
                <a:solidFill>
                  <a:schemeClr val="tx1"/>
                </a:solidFill>
                <a:latin typeface="+mn-lt"/>
                <a:ea typeface="+mn-ea"/>
                <a:cs typeface="+mn-cs"/>
              </a:rPr>
              <a:t>Good</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morning</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It’s</a:t>
            </a:r>
            <a:r>
              <a:rPr lang="it-IT" sz="1200" b="0" i="0" u="none" strike="noStrike" kern="1200" baseline="0" dirty="0">
                <a:solidFill>
                  <a:schemeClr val="tx1"/>
                </a:solidFill>
                <a:latin typeface="+mn-lt"/>
                <a:ea typeface="+mn-ea"/>
                <a:cs typeface="+mn-cs"/>
              </a:rPr>
              <a:t> a pleasure to start the first session of the conference.</a:t>
            </a:r>
          </a:p>
          <a:p>
            <a:endParaRPr lang="it-IT" sz="1200" b="0" i="0" u="none" strike="noStrike" kern="1200" baseline="0" dirty="0">
              <a:solidFill>
                <a:schemeClr val="tx1"/>
              </a:solidFill>
              <a:latin typeface="+mn-lt"/>
              <a:ea typeface="+mn-ea"/>
              <a:cs typeface="+mn-cs"/>
            </a:endParaRPr>
          </a:p>
          <a:p>
            <a:r>
              <a:rPr lang="it-IT" sz="1200" b="0" i="0" u="none" strike="noStrike" kern="1200" baseline="0" dirty="0">
                <a:solidFill>
                  <a:schemeClr val="tx1"/>
                </a:solidFill>
                <a:latin typeface="+mn-lt"/>
                <a:ea typeface="+mn-ea"/>
                <a:cs typeface="+mn-cs"/>
              </a:rPr>
              <a:t>Today </a:t>
            </a:r>
            <a:r>
              <a:rPr lang="it-IT" sz="1200" b="0" i="0" u="none" strike="noStrike" kern="1200" baseline="0" dirty="0" err="1">
                <a:solidFill>
                  <a:schemeClr val="tx1"/>
                </a:solidFill>
                <a:latin typeface="+mn-lt"/>
                <a:ea typeface="+mn-ea"/>
                <a:cs typeface="+mn-cs"/>
              </a:rPr>
              <a:t>I’m</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going</a:t>
            </a:r>
            <a:r>
              <a:rPr lang="it-IT" sz="1200" b="0" i="0" u="none" strike="noStrike" kern="1200" baseline="0" dirty="0">
                <a:solidFill>
                  <a:schemeClr val="tx1"/>
                </a:solidFill>
                <a:latin typeface="+mn-lt"/>
                <a:ea typeface="+mn-ea"/>
                <a:cs typeface="+mn-cs"/>
              </a:rPr>
              <a:t> to </a:t>
            </a:r>
            <a:r>
              <a:rPr lang="it-IT" sz="1200" b="0" i="0" u="none" strike="noStrike" kern="1200" baseline="0" dirty="0" err="1">
                <a:solidFill>
                  <a:schemeClr val="tx1"/>
                </a:solidFill>
                <a:latin typeface="+mn-lt"/>
                <a:ea typeface="+mn-ea"/>
                <a:cs typeface="+mn-cs"/>
              </a:rPr>
              <a:t>present</a:t>
            </a:r>
            <a:r>
              <a:rPr lang="it-IT" sz="1200" b="0" i="0" u="none" strike="noStrike" kern="1200" baseline="0" dirty="0">
                <a:solidFill>
                  <a:schemeClr val="tx1"/>
                </a:solidFill>
                <a:latin typeface="+mn-lt"/>
                <a:ea typeface="+mn-ea"/>
                <a:cs typeface="+mn-cs"/>
              </a:rPr>
              <a:t> a joint work with…</a:t>
            </a:r>
          </a:p>
          <a:p>
            <a:endParaRPr lang="it-IT" altLang="it-IT" dirty="0">
              <a:latin typeface="Times" panose="02020603050405020304" pitchFamily="18" charset="0"/>
            </a:endParaRPr>
          </a:p>
        </p:txBody>
      </p:sp>
      <p:sp>
        <p:nvSpPr>
          <p:cNvPr id="35844" name="Slide Number Placeholder 3">
            <a:extLst>
              <a:ext uri="{FF2B5EF4-FFF2-40B4-BE49-F238E27FC236}">
                <a16:creationId xmlns:a16="http://schemas.microsoft.com/office/drawing/2014/main" id="{7AF09F1E-BB0C-4C9A-91E5-9D0ECEC048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8F477A22-DF7D-4463-A333-F099EB917D39}" type="slidenum">
              <a:rPr lang="en-US" altLang="it-IT" sz="1300" smtClean="0"/>
              <a:pPr/>
              <a:t>1</a:t>
            </a:fld>
            <a:endParaRPr lang="en-US" altLang="it-IT"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 composition formula can be represented in memory by a compositional simulation tree.</a:t>
            </a:r>
          </a:p>
          <a:p>
            <a:r>
              <a:rPr lang="en-US" sz="1200" b="0" i="0" kern="1200" dirty="0">
                <a:solidFill>
                  <a:schemeClr val="tx1"/>
                </a:solidFill>
                <a:effectLst/>
                <a:latin typeface="+mn-lt"/>
                <a:ea typeface="+mn-ea"/>
                <a:cs typeface="+mn-cs"/>
              </a:rPr>
              <a:t>It is a special kind of expression binary tree with the following properties: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Each leaf is an operand (namely an I/O ASM and its current state. Examples: m1, m2, m3, and m4</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root and internal nodes are composition operators. Examples: I, &lt;|&gt;, ||, </a:t>
            </a:r>
          </a:p>
          <a:p>
            <a:r>
              <a:rPr lang="en-US" sz="1200" b="0" i="0" kern="1200" dirty="0">
                <a:solidFill>
                  <a:schemeClr val="tx1"/>
                </a:solidFill>
                <a:effectLst/>
                <a:latin typeface="+mn-lt"/>
                <a:ea typeface="+mn-ea"/>
                <a:cs typeface="+mn-cs"/>
              </a:rPr>
              <a:t>Subtrees are subexpressions with the root being an operator.</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Intuitively, an execution step of an I/O ASM composition</a:t>
            </a:r>
            <a:r>
              <a:rPr lang="en-US" sz="1200" b="0" i="0" u="none" strike="noStrike" kern="1200" baseline="0" dirty="0">
                <a:solidFill>
                  <a:schemeClr val="tx1"/>
                </a:solidFill>
                <a:latin typeface="+mn-lt"/>
                <a:ea typeface="+mn-ea"/>
                <a:cs typeface="+mn-cs"/>
              </a:rPr>
              <a:t> is a </a:t>
            </a:r>
            <a:r>
              <a:rPr lang="en-US" sz="1200" b="1" i="0" u="none" strike="noStrike" kern="1200" baseline="0" dirty="0">
                <a:solidFill>
                  <a:schemeClr val="tx1"/>
                </a:solidFill>
                <a:latin typeface="+mn-lt"/>
                <a:ea typeface="+mn-ea"/>
                <a:cs typeface="+mn-cs"/>
              </a:rPr>
              <a:t>recursive pre-order traversal of the corresponding CST </a:t>
            </a:r>
            <a:r>
              <a:rPr lang="en-US" sz="1200" b="0" i="0" u="none" strike="noStrike" kern="1200" baseline="0" dirty="0">
                <a:solidFill>
                  <a:schemeClr val="tx1"/>
                </a:solidFill>
                <a:latin typeface="+mn-lt"/>
                <a:ea typeface="+mn-ea"/>
                <a:cs typeface="+mn-cs"/>
              </a:rPr>
              <a:t>to visit nodes (from the root to leaves) and evaluate them according to their type.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As an example, the picture shows the visit of a Compositional Simulation Tree for this orange formula. </a:t>
            </a:r>
            <a:r>
              <a:rPr lang="en-US" sz="1200" b="1" i="0" u="none" strike="noStrike" kern="1200" baseline="0" dirty="0">
                <a:solidFill>
                  <a:schemeClr val="tx1"/>
                </a:solidFill>
                <a:latin typeface="+mn-lt"/>
                <a:ea typeface="+mn-ea"/>
                <a:cs typeface="+mn-cs"/>
              </a:rPr>
              <a:t>Gray labels 1, 4, and 7 denote the steps of the models</a:t>
            </a:r>
            <a:r>
              <a:rPr lang="en-US" sz="1200" b="0" i="0" u="none" strike="noStrike" kern="1200" baseline="0" dirty="0">
                <a:solidFill>
                  <a:schemeClr val="tx1"/>
                </a:solidFill>
                <a:latin typeface="+mn-lt"/>
                <a:ea typeface="+mn-ea"/>
                <a:cs typeface="+mn-cs"/>
              </a:rPr>
              <a:t> to update their location values, </a:t>
            </a:r>
            <a:r>
              <a:rPr lang="en-US" sz="1200" b="1" i="0" u="none" strike="noStrike" kern="1200" baseline="0" dirty="0">
                <a:solidFill>
                  <a:schemeClr val="tx1"/>
                </a:solidFill>
                <a:latin typeface="+mn-lt"/>
                <a:ea typeface="+mn-ea"/>
                <a:cs typeface="+mn-cs"/>
              </a:rPr>
              <a:t>while black labels 2, 3, 5, 6, and 8 </a:t>
            </a:r>
            <a:r>
              <a:rPr lang="en-US" sz="1200" b="1" i="0" u="sng" strike="noStrike" kern="1200" baseline="0" dirty="0">
                <a:solidFill>
                  <a:schemeClr val="tx1"/>
                </a:solidFill>
                <a:latin typeface="+mn-lt"/>
                <a:ea typeface="+mn-ea"/>
                <a:cs typeface="+mn-cs"/>
              </a:rPr>
              <a:t>denote copying and pasting of the binding function values according to the semantics of the composition operators.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In case an I/O ASM model fails, the composition expression fails and the faulty ASM model and all models already executed in the composition are rolled-back.</a:t>
            </a:r>
            <a:endParaRPr lang="it-IT" b="1" i="0" dirty="0"/>
          </a:p>
        </p:txBody>
      </p:sp>
      <p:sp>
        <p:nvSpPr>
          <p:cNvPr id="4" name="Segnaposto numero diapositiva 3"/>
          <p:cNvSpPr>
            <a:spLocks noGrp="1"/>
          </p:cNvSpPr>
          <p:nvPr>
            <p:ph type="sldNum" sz="quarter" idx="5"/>
          </p:nvPr>
        </p:nvSpPr>
        <p:spPr/>
        <p:txBody>
          <a:bodyPr/>
          <a:lstStyle/>
          <a:p>
            <a:fld id="{212427E2-92D5-4EC4-ADC1-F7449D392FE2}" type="slidenum">
              <a:rPr lang="en-US" smtClean="0"/>
              <a:pPr/>
              <a:t>12</a:t>
            </a:fld>
            <a:endParaRPr lang="en-US"/>
          </a:p>
        </p:txBody>
      </p:sp>
    </p:spTree>
    <p:extLst>
      <p:ext uri="{BB962C8B-B14F-4D97-AF65-F5344CB8AC3E}">
        <p14:creationId xmlns:p14="http://schemas.microsoft.com/office/powerpoint/2010/main" val="3707815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More formally, the </a:t>
            </a:r>
            <a:r>
              <a:rPr lang="en-US" sz="1200" b="0" i="0" u="none" strike="noStrike" kern="1200" baseline="0" dirty="0" err="1">
                <a:solidFill>
                  <a:schemeClr val="tx1"/>
                </a:solidFill>
                <a:latin typeface="+mn-lt"/>
                <a:ea typeface="+mn-ea"/>
                <a:cs typeface="+mn-cs"/>
              </a:rPr>
              <a:t>execCST</a:t>
            </a:r>
            <a:r>
              <a:rPr lang="en-US" sz="1200" b="0" i="0" u="none" strike="noStrike" kern="1200" baseline="0" dirty="0">
                <a:solidFill>
                  <a:schemeClr val="tx1"/>
                </a:solidFill>
                <a:latin typeface="+mn-lt"/>
                <a:ea typeface="+mn-ea"/>
                <a:cs typeface="+mn-cs"/>
              </a:rPr>
              <a:t> in Algorithm 1 is the pseudocode of a simplified version of a CST traversal without considering the roll-back of models in case a failure occurs </a:t>
            </a:r>
            <a:r>
              <a:rPr lang="it-IT" sz="1200" b="0" i="0" u="none" strike="noStrike" kern="1200" baseline="0" dirty="0" err="1">
                <a:solidFill>
                  <a:schemeClr val="tx1"/>
                </a:solidFill>
                <a:latin typeface="+mn-lt"/>
                <a:ea typeface="+mn-ea"/>
                <a:cs typeface="+mn-cs"/>
              </a:rPr>
              <a:t>during</a:t>
            </a:r>
            <a:r>
              <a:rPr lang="it-IT" sz="1200" b="0" i="0" u="none" strike="noStrike" kern="1200" baseline="0" dirty="0">
                <a:solidFill>
                  <a:schemeClr val="tx1"/>
                </a:solidFill>
                <a:latin typeface="+mn-lt"/>
                <a:ea typeface="+mn-ea"/>
                <a:cs typeface="+mn-cs"/>
              </a:rPr>
              <a:t> model execution.</a:t>
            </a:r>
          </a:p>
          <a:p>
            <a:endParaRPr lang="it-IT" sz="1200" b="0" i="0" u="none" strike="noStrike" kern="1200" baseline="0" dirty="0">
              <a:solidFill>
                <a:schemeClr val="tx1"/>
              </a:solidFill>
              <a:latin typeface="+mn-lt"/>
              <a:ea typeface="+mn-ea"/>
              <a:cs typeface="+mn-cs"/>
            </a:endParaRPr>
          </a:p>
          <a:p>
            <a:r>
              <a:rPr lang="it-IT" sz="1200" b="0" i="0" u="none" strike="noStrike" kern="1200" baseline="0" dirty="0">
                <a:solidFill>
                  <a:schemeClr val="tx1"/>
                </a:solidFill>
                <a:latin typeface="+mn-lt"/>
                <a:ea typeface="+mn-ea"/>
                <a:cs typeface="+mn-cs"/>
              </a:rPr>
              <a:t>So a </a:t>
            </a:r>
            <a:r>
              <a:rPr lang="it-IT" sz="1200" b="0" i="0" u="none" strike="noStrike" kern="1200" baseline="0" dirty="0" err="1">
                <a:solidFill>
                  <a:schemeClr val="tx1"/>
                </a:solidFill>
                <a:latin typeface="+mn-lt"/>
                <a:ea typeface="+mn-ea"/>
                <a:cs typeface="+mn-cs"/>
              </a:rPr>
              <a:t>runstep</a:t>
            </a:r>
            <a:r>
              <a:rPr lang="it-IT" sz="1200" b="0" i="0" u="none" strike="noStrike" kern="1200" baseline="0" dirty="0">
                <a:solidFill>
                  <a:schemeClr val="tx1"/>
                </a:solidFill>
                <a:latin typeface="+mn-lt"/>
                <a:ea typeface="+mn-ea"/>
                <a:cs typeface="+mn-cs"/>
              </a:rPr>
              <a:t> of a </a:t>
            </a:r>
            <a:r>
              <a:rPr lang="en-US" sz="1200" b="0" i="0" u="none" strike="noStrike" kern="1200" baseline="0" dirty="0">
                <a:solidFill>
                  <a:schemeClr val="tx1"/>
                </a:solidFill>
                <a:latin typeface="+mn-lt"/>
                <a:ea typeface="+mn-ea"/>
                <a:cs typeface="+mn-cs"/>
              </a:rPr>
              <a:t>composition c of I/O ASMs is the depth (pre-order) traversal as given by Algorithm 1: </a:t>
            </a:r>
            <a:r>
              <a:rPr lang="en-US" sz="1200" b="0" i="0" u="none" strike="noStrike" kern="1200" baseline="0" dirty="0" err="1">
                <a:solidFill>
                  <a:schemeClr val="tx1"/>
                </a:solidFill>
                <a:latin typeface="+mn-lt"/>
                <a:ea typeface="+mn-ea"/>
                <a:cs typeface="+mn-cs"/>
              </a:rPr>
              <a:t>execCST</a:t>
            </a:r>
            <a:r>
              <a:rPr lang="en-US" sz="1200" b="0" i="0" u="none" strike="noStrike" kern="1200" baseline="0" dirty="0">
                <a:solidFill>
                  <a:schemeClr val="tx1"/>
                </a:solidFill>
                <a:latin typeface="+mn-lt"/>
                <a:ea typeface="+mn-ea"/>
                <a:cs typeface="+mn-cs"/>
              </a:rPr>
              <a:t>.</a:t>
            </a:r>
          </a:p>
          <a:p>
            <a:r>
              <a:rPr lang="it-IT" sz="1200" b="0" i="0" u="none" strike="noStrike" kern="1200" baseline="0" dirty="0">
                <a:solidFill>
                  <a:schemeClr val="tx1"/>
                </a:solidFill>
                <a:latin typeface="+mn-lt"/>
                <a:ea typeface="+mn-ea"/>
                <a:cs typeface="+mn-cs"/>
              </a:rPr>
              <a:t>The recursive </a:t>
            </a:r>
            <a:r>
              <a:rPr lang="it-IT" sz="1200" b="0" i="0" u="none" strike="noStrike" kern="1200" baseline="0" dirty="0" err="1">
                <a:solidFill>
                  <a:schemeClr val="tx1"/>
                </a:solidFill>
                <a:latin typeface="+mn-lt"/>
                <a:ea typeface="+mn-ea"/>
                <a:cs typeface="+mn-cs"/>
              </a:rPr>
              <a:t>traversal</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exec</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is</a:t>
            </a:r>
            <a:r>
              <a:rPr lang="it-IT" sz="1200" b="0" i="0" u="none" strike="noStrike" kern="1200" baseline="0" dirty="0">
                <a:solidFill>
                  <a:schemeClr val="tx1"/>
                </a:solidFill>
                <a:latin typeface="+mn-lt"/>
                <a:ea typeface="+mn-ea"/>
                <a:cs typeface="+mn-cs"/>
              </a:rPr>
              <a:t> the </a:t>
            </a:r>
            <a:r>
              <a:rPr lang="it-IT" sz="1200" b="0" i="0" u="none" strike="noStrike" kern="1200" baseline="0" dirty="0" err="1">
                <a:solidFill>
                  <a:schemeClr val="tx1"/>
                </a:solidFill>
                <a:latin typeface="+mn-lt"/>
                <a:ea typeface="+mn-ea"/>
                <a:cs typeface="+mn-cs"/>
              </a:rPr>
              <a:t>Algorithm</a:t>
            </a:r>
            <a:r>
              <a:rPr lang="it-IT" sz="1200" b="0" i="0" u="none" strike="noStrike" kern="1200" baseline="0" dirty="0">
                <a:solidFill>
                  <a:schemeClr val="tx1"/>
                </a:solidFill>
                <a:latin typeface="+mn-lt"/>
                <a:ea typeface="+mn-ea"/>
                <a:cs typeface="+mn-cs"/>
              </a:rPr>
              <a:t> 2 </a:t>
            </a:r>
            <a:r>
              <a:rPr lang="it-IT" sz="1200" b="0" i="0" u="none" strike="noStrike" kern="1200" baseline="0" dirty="0" err="1">
                <a:solidFill>
                  <a:schemeClr val="tx1"/>
                </a:solidFill>
                <a:latin typeface="+mn-lt"/>
                <a:ea typeface="+mn-ea"/>
                <a:cs typeface="+mn-cs"/>
              </a:rPr>
              <a:t>exec</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that</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is</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invoked</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intitially</a:t>
            </a:r>
            <a:r>
              <a:rPr lang="it-IT" sz="1200" b="0" i="0" u="none" strike="noStrike" kern="1200" baseline="0" dirty="0">
                <a:solidFill>
                  <a:schemeClr val="tx1"/>
                </a:solidFill>
                <a:latin typeface="+mn-lt"/>
                <a:ea typeface="+mn-ea"/>
                <a:cs typeface="+mn-cs"/>
              </a:rPr>
              <a:t> by </a:t>
            </a:r>
            <a:r>
              <a:rPr lang="en-US" sz="1200" b="0" i="0" u="none" strike="noStrike" kern="1200" baseline="0" dirty="0">
                <a:solidFill>
                  <a:schemeClr val="tx1"/>
                </a:solidFill>
                <a:latin typeface="+mn-lt"/>
                <a:ea typeface="+mn-ea"/>
                <a:cs typeface="+mn-cs"/>
              </a:rPr>
              <a:t>Algorithm 1 on the root node</a:t>
            </a:r>
            <a:r>
              <a:rPr lang="it-IT" sz="1200" b="0" i="0" u="none" strike="noStrike" kern="1200" baseline="0" dirty="0">
                <a:solidFill>
                  <a:schemeClr val="tx1"/>
                </a:solidFill>
                <a:latin typeface="+mn-lt"/>
                <a:ea typeface="+mn-ea"/>
                <a:cs typeface="+mn-cs"/>
              </a:rPr>
              <a:t>. </a:t>
            </a:r>
          </a:p>
          <a:p>
            <a:endParaRPr lang="it-IT" sz="1200" b="0" i="0" u="none" strike="noStrike" kern="1200" baseline="0" dirty="0">
              <a:solidFill>
                <a:schemeClr val="tx1"/>
              </a:solidFill>
              <a:latin typeface="+mn-lt"/>
              <a:ea typeface="+mn-ea"/>
              <a:cs typeface="+mn-cs"/>
            </a:endParaRPr>
          </a:p>
          <a:p>
            <a:r>
              <a:rPr lang="it-IT" sz="1200" b="0" i="0" u="none" strike="noStrike" kern="1200" baseline="0" dirty="0" err="1">
                <a:solidFill>
                  <a:schemeClr val="tx1"/>
                </a:solidFill>
                <a:latin typeface="+mn-lt"/>
                <a:ea typeface="+mn-ea"/>
                <a:cs typeface="+mn-cs"/>
              </a:rPr>
              <a:t>Nodes</a:t>
            </a:r>
            <a:r>
              <a:rPr lang="it-IT" sz="1200" b="0" i="0" u="none" strike="noStrike" kern="1200" baseline="0" dirty="0">
                <a:solidFill>
                  <a:schemeClr val="tx1"/>
                </a:solidFill>
                <a:latin typeface="+mn-lt"/>
                <a:ea typeface="+mn-ea"/>
                <a:cs typeface="+mn-cs"/>
              </a:rPr>
              <a:t> are </a:t>
            </a:r>
            <a:r>
              <a:rPr lang="it-IT" sz="1200" b="0" i="0" u="none" strike="noStrike" kern="1200" baseline="0" dirty="0" err="1">
                <a:solidFill>
                  <a:schemeClr val="tx1"/>
                </a:solidFill>
                <a:latin typeface="+mn-lt"/>
                <a:ea typeface="+mn-ea"/>
                <a:cs typeface="+mn-cs"/>
              </a:rPr>
              <a:t>visited</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depending</a:t>
            </a:r>
            <a:r>
              <a:rPr lang="it-IT" sz="1200" b="0" i="0" u="none" strike="noStrike" kern="1200" baseline="0" dirty="0">
                <a:solidFill>
                  <a:schemeClr val="tx1"/>
                </a:solidFill>
                <a:latin typeface="+mn-lt"/>
                <a:ea typeface="+mn-ea"/>
                <a:cs typeface="+mn-cs"/>
              </a:rPr>
              <a:t> on </a:t>
            </a:r>
            <a:r>
              <a:rPr lang="it-IT" sz="1200" b="0" i="0" u="none" strike="noStrike" kern="1200" baseline="0" dirty="0" err="1">
                <a:solidFill>
                  <a:schemeClr val="tx1"/>
                </a:solidFill>
                <a:latin typeface="+mn-lt"/>
                <a:ea typeface="+mn-ea"/>
                <a:cs typeface="+mn-cs"/>
              </a:rPr>
              <a:t>their</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type</a:t>
            </a:r>
            <a:r>
              <a:rPr lang="it-IT"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An intuitive graphical representation of the execution steps of the various composition operators is depicted on the left side of Algorithm 2.</a:t>
            </a:r>
          </a:p>
          <a:p>
            <a:r>
              <a:rPr lang="it-IT" sz="1200" b="0" i="0" u="none" strike="noStrike" kern="1200" baseline="0" dirty="0">
                <a:solidFill>
                  <a:schemeClr val="tx1"/>
                </a:solidFill>
                <a:latin typeface="+mn-lt"/>
                <a:ea typeface="+mn-ea"/>
                <a:cs typeface="+mn-cs"/>
              </a:rPr>
              <a:t>In case of a </a:t>
            </a:r>
            <a:r>
              <a:rPr lang="it-IT" sz="1200" b="0" i="0" u="none" strike="noStrike" kern="1200" baseline="0" dirty="0" err="1">
                <a:solidFill>
                  <a:schemeClr val="tx1"/>
                </a:solidFill>
                <a:latin typeface="+mn-lt"/>
                <a:ea typeface="+mn-ea"/>
                <a:cs typeface="+mn-cs"/>
              </a:rPr>
              <a:t>leaf</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node</a:t>
            </a:r>
            <a:r>
              <a:rPr lang="it-IT" sz="1200" b="0" i="0" u="none" strike="noStrike" kern="1200" baseline="0" dirty="0">
                <a:solidFill>
                  <a:schemeClr val="tx1"/>
                </a:solidFill>
                <a:latin typeface="+mn-lt"/>
                <a:ea typeface="+mn-ea"/>
                <a:cs typeface="+mn-cs"/>
              </a:rPr>
              <a:t>, the I/O ASM model </a:t>
            </a:r>
            <a:r>
              <a:rPr lang="it-IT" sz="1200" b="0" i="0" u="none" strike="noStrike" kern="1200" baseline="0" dirty="0" err="1">
                <a:solidFill>
                  <a:schemeClr val="tx1"/>
                </a:solidFill>
                <a:latin typeface="+mn-lt"/>
                <a:ea typeface="+mn-ea"/>
                <a:cs typeface="+mn-cs"/>
              </a:rPr>
              <a:t>at</a:t>
            </a:r>
            <a:r>
              <a:rPr lang="it-IT" sz="1200" b="0" i="0" u="none" strike="noStrike" kern="1200" baseline="0" dirty="0">
                <a:solidFill>
                  <a:schemeClr val="tx1"/>
                </a:solidFill>
                <a:latin typeface="+mn-lt"/>
                <a:ea typeface="+mn-ea"/>
                <a:cs typeface="+mn-cs"/>
              </a:rPr>
              <a:t> the </a:t>
            </a:r>
            <a:r>
              <a:rPr lang="it-IT" sz="1200" b="0" i="0" u="none" strike="noStrike" kern="1200" baseline="0" dirty="0" err="1">
                <a:solidFill>
                  <a:schemeClr val="tx1"/>
                </a:solidFill>
                <a:latin typeface="+mn-lt"/>
                <a:ea typeface="+mn-ea"/>
                <a:cs typeface="+mn-cs"/>
              </a:rPr>
              <a:t>leaf</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node</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is</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executed</a:t>
            </a:r>
            <a:r>
              <a:rPr lang="it-IT" sz="1200" b="0" i="0" u="none" strike="noStrike" kern="1200" baseline="0" dirty="0">
                <a:solidFill>
                  <a:schemeClr val="tx1"/>
                </a:solidFill>
                <a:latin typeface="+mn-lt"/>
                <a:ea typeface="+mn-ea"/>
                <a:cs typeface="+mn-cs"/>
              </a:rPr>
              <a:t>. </a:t>
            </a:r>
          </a:p>
          <a:p>
            <a:r>
              <a:rPr lang="it-IT" sz="1200" b="0" i="0" u="none" strike="noStrike" kern="1200" baseline="0" dirty="0">
                <a:solidFill>
                  <a:schemeClr val="tx1"/>
                </a:solidFill>
                <a:latin typeface="+mn-lt"/>
                <a:ea typeface="+mn-ea"/>
                <a:cs typeface="+mn-cs"/>
              </a:rPr>
              <a:t>In case of an </a:t>
            </a:r>
            <a:r>
              <a:rPr lang="it-IT" sz="1200" b="0" i="0" u="none" strike="noStrike" kern="1200" baseline="0" dirty="0" err="1">
                <a:solidFill>
                  <a:schemeClr val="tx1"/>
                </a:solidFill>
                <a:latin typeface="+mn-lt"/>
                <a:ea typeface="+mn-ea"/>
                <a:cs typeface="+mn-cs"/>
              </a:rPr>
              <a:t>internal</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node</a:t>
            </a:r>
            <a:r>
              <a:rPr lang="it-IT" sz="1200" b="0" i="0" u="none" strike="noStrike" kern="1200" baseline="0" dirty="0">
                <a:solidFill>
                  <a:schemeClr val="tx1"/>
                </a:solidFill>
                <a:latin typeface="+mn-lt"/>
                <a:ea typeface="+mn-ea"/>
                <a:cs typeface="+mn-cs"/>
              </a:rPr>
              <a:t>, the </a:t>
            </a:r>
            <a:r>
              <a:rPr lang="it-IT" sz="1200" b="0" i="0" u="none" strike="noStrike" kern="1200" baseline="0" dirty="0" err="1">
                <a:solidFill>
                  <a:schemeClr val="tx1"/>
                </a:solidFill>
                <a:latin typeface="+mn-lt"/>
                <a:ea typeface="+mn-ea"/>
                <a:cs typeface="+mn-cs"/>
              </a:rPr>
              <a:t>composition</a:t>
            </a:r>
            <a:r>
              <a:rPr lang="it-IT" sz="1200" b="0" i="0" u="none" strike="noStrike" kern="1200" baseline="0" dirty="0">
                <a:solidFill>
                  <a:schemeClr val="tx1"/>
                </a:solidFill>
                <a:latin typeface="+mn-lt"/>
                <a:ea typeface="+mn-ea"/>
                <a:cs typeface="+mn-cs"/>
              </a:rPr>
              <a:t> operator </a:t>
            </a:r>
            <a:r>
              <a:rPr lang="it-IT" sz="1200" b="0" i="0" u="none" strike="noStrike" kern="1200" baseline="0" dirty="0" err="1">
                <a:solidFill>
                  <a:schemeClr val="tx1"/>
                </a:solidFill>
                <a:latin typeface="+mn-lt"/>
                <a:ea typeface="+mn-ea"/>
                <a:cs typeface="+mn-cs"/>
              </a:rPr>
              <a:t>at</a:t>
            </a:r>
            <a:r>
              <a:rPr lang="it-IT" sz="1200" b="0" i="0" u="none" strike="noStrike" kern="1200" baseline="0" dirty="0">
                <a:solidFill>
                  <a:schemeClr val="tx1"/>
                </a:solidFill>
                <a:latin typeface="+mn-lt"/>
                <a:ea typeface="+mn-ea"/>
                <a:cs typeface="+mn-cs"/>
              </a:rPr>
              <a:t> the </a:t>
            </a:r>
            <a:r>
              <a:rPr lang="it-IT" sz="1200" b="0" i="0" u="none" strike="noStrike" kern="1200" baseline="0" dirty="0" err="1">
                <a:solidFill>
                  <a:schemeClr val="tx1"/>
                </a:solidFill>
                <a:latin typeface="+mn-lt"/>
                <a:ea typeface="+mn-ea"/>
                <a:cs typeface="+mn-cs"/>
              </a:rPr>
              <a:t>node</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is</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executed</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according</a:t>
            </a:r>
            <a:r>
              <a:rPr lang="it-IT" sz="1200" b="0" i="0" u="none" strike="noStrike" kern="1200" baseline="0" dirty="0">
                <a:solidFill>
                  <a:schemeClr val="tx1"/>
                </a:solidFill>
                <a:latin typeface="+mn-lt"/>
                <a:ea typeface="+mn-ea"/>
                <a:cs typeface="+mn-cs"/>
              </a:rPr>
              <a:t> to </a:t>
            </a:r>
            <a:r>
              <a:rPr lang="it-IT" sz="1200" b="0" i="0" u="none" strike="noStrike" kern="1200" baseline="0" dirty="0" err="1">
                <a:solidFill>
                  <a:schemeClr val="tx1"/>
                </a:solidFill>
                <a:latin typeface="+mn-lt"/>
                <a:ea typeface="+mn-ea"/>
                <a:cs typeface="+mn-cs"/>
              </a:rPr>
              <a:t>its</a:t>
            </a:r>
            <a:r>
              <a:rPr lang="it-IT" sz="1200" b="0" i="0" u="none" strike="noStrike" kern="1200" baseline="0" dirty="0">
                <a:solidFill>
                  <a:schemeClr val="tx1"/>
                </a:solidFill>
                <a:latin typeface="+mn-lt"/>
                <a:ea typeface="+mn-ea"/>
                <a:cs typeface="+mn-cs"/>
              </a:rPr>
              <a:t> execution </a:t>
            </a:r>
            <a:r>
              <a:rPr lang="it-IT" sz="1200" b="0" i="0" u="none" strike="noStrike" kern="1200" baseline="0" dirty="0" err="1">
                <a:solidFill>
                  <a:schemeClr val="tx1"/>
                </a:solidFill>
                <a:latin typeface="+mn-lt"/>
                <a:ea typeface="+mn-ea"/>
                <a:cs typeface="+mn-cs"/>
              </a:rPr>
              <a:t>semantics</a:t>
            </a:r>
            <a:r>
              <a:rPr lang="it-IT" sz="1200" b="0" i="0" u="none" strike="noStrike" kern="1200" baseline="0" dirty="0">
                <a:solidFill>
                  <a:schemeClr val="tx1"/>
                </a:solidFill>
                <a:latin typeface="+mn-lt"/>
                <a:ea typeface="+mn-ea"/>
                <a:cs typeface="+mn-cs"/>
              </a:rPr>
              <a: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algorithm uses the </a:t>
            </a:r>
            <a:r>
              <a:rPr lang="en-US" sz="1200" b="1" i="0" u="none" strike="noStrike" kern="1200" baseline="0" dirty="0">
                <a:solidFill>
                  <a:schemeClr val="tx1"/>
                </a:solidFill>
                <a:latin typeface="+mn-lt"/>
                <a:ea typeface="+mn-ea"/>
                <a:cs typeface="+mn-cs"/>
              </a:rPr>
              <a:t>subroutine put</a:t>
            </a:r>
            <a:r>
              <a:rPr lang="en-US" sz="1200" b="0" i="0" u="none" strike="noStrike" kern="1200" baseline="0" dirty="0">
                <a:solidFill>
                  <a:schemeClr val="tx1"/>
                </a:solidFill>
                <a:latin typeface="+mn-lt"/>
                <a:ea typeface="+mn-ea"/>
                <a:cs typeface="+mn-cs"/>
              </a:rPr>
              <a:t>(c1,c2,B_1,2) </a:t>
            </a:r>
            <a:r>
              <a:rPr lang="en-US" sz="1200" b="1" i="0" u="none" strike="noStrike" kern="1200" baseline="0" dirty="0">
                <a:solidFill>
                  <a:schemeClr val="tx1"/>
                </a:solidFill>
                <a:latin typeface="+mn-lt"/>
                <a:ea typeface="+mn-ea"/>
                <a:cs typeface="+mn-cs"/>
              </a:rPr>
              <a:t>to copy/transfer the values of the I/O binding functions from a composition </a:t>
            </a:r>
            <a:r>
              <a:rPr lang="en-US" sz="1200" b="1" i="0" u="none" strike="noStrike" kern="1200" baseline="0" dirty="0" err="1">
                <a:solidFill>
                  <a:schemeClr val="tx1"/>
                </a:solidFill>
                <a:latin typeface="+mn-lt"/>
                <a:ea typeface="+mn-ea"/>
                <a:cs typeface="+mn-cs"/>
              </a:rPr>
              <a:t>subformula</a:t>
            </a:r>
            <a:r>
              <a:rPr lang="en-US" sz="1200" b="1" i="0" u="none" strike="noStrike" kern="1200" baseline="0" dirty="0">
                <a:solidFill>
                  <a:schemeClr val="tx1"/>
                </a:solidFill>
                <a:latin typeface="+mn-lt"/>
                <a:ea typeface="+mn-ea"/>
                <a:cs typeface="+mn-cs"/>
              </a:rPr>
              <a:t> to another. It’s like a copy and paste action.</a:t>
            </a:r>
          </a:p>
        </p:txBody>
      </p:sp>
      <p:sp>
        <p:nvSpPr>
          <p:cNvPr id="4" name="Segnaposto numero diapositiva 3"/>
          <p:cNvSpPr>
            <a:spLocks noGrp="1"/>
          </p:cNvSpPr>
          <p:nvPr>
            <p:ph type="sldNum" sz="quarter" idx="5"/>
          </p:nvPr>
        </p:nvSpPr>
        <p:spPr/>
        <p:txBody>
          <a:bodyPr/>
          <a:lstStyle/>
          <a:p>
            <a:fld id="{212427E2-92D5-4EC4-ADC1-F7449D392FE2}" type="slidenum">
              <a:rPr lang="en-US" smtClean="0"/>
              <a:pPr/>
              <a:t>13</a:t>
            </a:fld>
            <a:endParaRPr lang="en-US"/>
          </a:p>
        </p:txBody>
      </p:sp>
    </p:spTree>
    <p:extLst>
      <p:ext uri="{BB962C8B-B14F-4D97-AF65-F5344CB8AC3E}">
        <p14:creationId xmlns:p14="http://schemas.microsoft.com/office/powerpoint/2010/main" val="2286894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More formally, the </a:t>
            </a:r>
            <a:r>
              <a:rPr lang="en-US" sz="1200" b="0" i="0" u="none" strike="noStrike" kern="1200" baseline="0" dirty="0" err="1">
                <a:solidFill>
                  <a:schemeClr val="tx1"/>
                </a:solidFill>
                <a:latin typeface="+mn-lt"/>
                <a:ea typeface="+mn-ea"/>
                <a:cs typeface="+mn-cs"/>
              </a:rPr>
              <a:t>execCST</a:t>
            </a:r>
            <a:r>
              <a:rPr lang="en-US" sz="1200" b="0" i="0" u="none" strike="noStrike" kern="1200" baseline="0" dirty="0">
                <a:solidFill>
                  <a:schemeClr val="tx1"/>
                </a:solidFill>
                <a:latin typeface="+mn-lt"/>
                <a:ea typeface="+mn-ea"/>
                <a:cs typeface="+mn-cs"/>
              </a:rPr>
              <a:t> in Algorithm 1 is the pseudocode of a simplified version of a CST traversal without considering the roll-back of models in case a failure occurs </a:t>
            </a:r>
            <a:r>
              <a:rPr lang="it-IT" sz="1200" b="0" i="0" u="none" strike="noStrike" kern="1200" baseline="0" dirty="0" err="1">
                <a:solidFill>
                  <a:schemeClr val="tx1"/>
                </a:solidFill>
                <a:latin typeface="+mn-lt"/>
                <a:ea typeface="+mn-ea"/>
                <a:cs typeface="+mn-cs"/>
              </a:rPr>
              <a:t>during</a:t>
            </a:r>
            <a:r>
              <a:rPr lang="it-IT" sz="1200" b="0" i="0" u="none" strike="noStrike" kern="1200" baseline="0" dirty="0">
                <a:solidFill>
                  <a:schemeClr val="tx1"/>
                </a:solidFill>
                <a:latin typeface="+mn-lt"/>
                <a:ea typeface="+mn-ea"/>
                <a:cs typeface="+mn-cs"/>
              </a:rPr>
              <a:t> model execution.</a:t>
            </a:r>
          </a:p>
          <a:p>
            <a:endParaRPr lang="it-IT" sz="1200" b="0" i="0" u="none" strike="noStrike" kern="1200" baseline="0" dirty="0">
              <a:solidFill>
                <a:schemeClr val="tx1"/>
              </a:solidFill>
              <a:latin typeface="+mn-lt"/>
              <a:ea typeface="+mn-ea"/>
              <a:cs typeface="+mn-cs"/>
            </a:endParaRPr>
          </a:p>
          <a:p>
            <a:r>
              <a:rPr lang="it-IT" sz="1200" b="0" i="0" u="none" strike="noStrike" kern="1200" baseline="0" dirty="0">
                <a:solidFill>
                  <a:schemeClr val="tx1"/>
                </a:solidFill>
                <a:latin typeface="+mn-lt"/>
                <a:ea typeface="+mn-ea"/>
                <a:cs typeface="+mn-cs"/>
              </a:rPr>
              <a:t>So a </a:t>
            </a:r>
            <a:r>
              <a:rPr lang="it-IT" sz="1200" b="0" i="0" u="none" strike="noStrike" kern="1200" baseline="0" dirty="0" err="1">
                <a:solidFill>
                  <a:schemeClr val="tx1"/>
                </a:solidFill>
                <a:latin typeface="+mn-lt"/>
                <a:ea typeface="+mn-ea"/>
                <a:cs typeface="+mn-cs"/>
              </a:rPr>
              <a:t>runstep</a:t>
            </a:r>
            <a:r>
              <a:rPr lang="it-IT" sz="1200" b="0" i="0" u="none" strike="noStrike" kern="1200" baseline="0" dirty="0">
                <a:solidFill>
                  <a:schemeClr val="tx1"/>
                </a:solidFill>
                <a:latin typeface="+mn-lt"/>
                <a:ea typeface="+mn-ea"/>
                <a:cs typeface="+mn-cs"/>
              </a:rPr>
              <a:t> of a </a:t>
            </a:r>
            <a:r>
              <a:rPr lang="en-US" sz="1200" b="0" i="0" u="none" strike="noStrike" kern="1200" baseline="0" dirty="0">
                <a:solidFill>
                  <a:schemeClr val="tx1"/>
                </a:solidFill>
                <a:latin typeface="+mn-lt"/>
                <a:ea typeface="+mn-ea"/>
                <a:cs typeface="+mn-cs"/>
              </a:rPr>
              <a:t>composition c of I/O ASMs is the depth (pre-order) traversal as given by Algorithm 1: </a:t>
            </a:r>
            <a:r>
              <a:rPr lang="en-US" sz="1200" b="0" i="0" u="none" strike="noStrike" kern="1200" baseline="0" dirty="0" err="1">
                <a:solidFill>
                  <a:schemeClr val="tx1"/>
                </a:solidFill>
                <a:latin typeface="+mn-lt"/>
                <a:ea typeface="+mn-ea"/>
                <a:cs typeface="+mn-cs"/>
              </a:rPr>
              <a:t>execCST</a:t>
            </a:r>
            <a:r>
              <a:rPr lang="en-US" sz="1200" b="0" i="0" u="none" strike="noStrike" kern="1200" baseline="0" dirty="0">
                <a:solidFill>
                  <a:schemeClr val="tx1"/>
                </a:solidFill>
                <a:latin typeface="+mn-lt"/>
                <a:ea typeface="+mn-ea"/>
                <a:cs typeface="+mn-cs"/>
              </a:rPr>
              <a:t>.</a:t>
            </a:r>
          </a:p>
          <a:p>
            <a:r>
              <a:rPr lang="it-IT" sz="1200" b="0" i="0" u="none" strike="noStrike" kern="1200" baseline="0" dirty="0">
                <a:solidFill>
                  <a:schemeClr val="tx1"/>
                </a:solidFill>
                <a:latin typeface="+mn-lt"/>
                <a:ea typeface="+mn-ea"/>
                <a:cs typeface="+mn-cs"/>
              </a:rPr>
              <a:t>The recursive </a:t>
            </a:r>
            <a:r>
              <a:rPr lang="it-IT" sz="1200" b="0" i="0" u="none" strike="noStrike" kern="1200" baseline="0" dirty="0" err="1">
                <a:solidFill>
                  <a:schemeClr val="tx1"/>
                </a:solidFill>
                <a:latin typeface="+mn-lt"/>
                <a:ea typeface="+mn-ea"/>
                <a:cs typeface="+mn-cs"/>
              </a:rPr>
              <a:t>traversal</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exec</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is</a:t>
            </a:r>
            <a:r>
              <a:rPr lang="it-IT" sz="1200" b="0" i="0" u="none" strike="noStrike" kern="1200" baseline="0" dirty="0">
                <a:solidFill>
                  <a:schemeClr val="tx1"/>
                </a:solidFill>
                <a:latin typeface="+mn-lt"/>
                <a:ea typeface="+mn-ea"/>
                <a:cs typeface="+mn-cs"/>
              </a:rPr>
              <a:t> the </a:t>
            </a:r>
            <a:r>
              <a:rPr lang="it-IT" sz="1200" b="0" i="0" u="none" strike="noStrike" kern="1200" baseline="0" dirty="0" err="1">
                <a:solidFill>
                  <a:schemeClr val="tx1"/>
                </a:solidFill>
                <a:latin typeface="+mn-lt"/>
                <a:ea typeface="+mn-ea"/>
                <a:cs typeface="+mn-cs"/>
              </a:rPr>
              <a:t>Algorithm</a:t>
            </a:r>
            <a:r>
              <a:rPr lang="it-IT" sz="1200" b="0" i="0" u="none" strike="noStrike" kern="1200" baseline="0" dirty="0">
                <a:solidFill>
                  <a:schemeClr val="tx1"/>
                </a:solidFill>
                <a:latin typeface="+mn-lt"/>
                <a:ea typeface="+mn-ea"/>
                <a:cs typeface="+mn-cs"/>
              </a:rPr>
              <a:t> 2 </a:t>
            </a:r>
            <a:r>
              <a:rPr lang="it-IT" sz="1200" b="0" i="0" u="none" strike="noStrike" kern="1200" baseline="0" dirty="0" err="1">
                <a:solidFill>
                  <a:schemeClr val="tx1"/>
                </a:solidFill>
                <a:latin typeface="+mn-lt"/>
                <a:ea typeface="+mn-ea"/>
                <a:cs typeface="+mn-cs"/>
              </a:rPr>
              <a:t>exec</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that</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is</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invoked</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intitially</a:t>
            </a:r>
            <a:r>
              <a:rPr lang="it-IT" sz="1200" b="0" i="0" u="none" strike="noStrike" kern="1200" baseline="0" dirty="0">
                <a:solidFill>
                  <a:schemeClr val="tx1"/>
                </a:solidFill>
                <a:latin typeface="+mn-lt"/>
                <a:ea typeface="+mn-ea"/>
                <a:cs typeface="+mn-cs"/>
              </a:rPr>
              <a:t> by </a:t>
            </a:r>
            <a:r>
              <a:rPr lang="en-US" sz="1200" b="0" i="0" u="none" strike="noStrike" kern="1200" baseline="0" dirty="0">
                <a:solidFill>
                  <a:schemeClr val="tx1"/>
                </a:solidFill>
                <a:latin typeface="+mn-lt"/>
                <a:ea typeface="+mn-ea"/>
                <a:cs typeface="+mn-cs"/>
              </a:rPr>
              <a:t>Algorithm 1 on the root node</a:t>
            </a:r>
            <a:r>
              <a:rPr lang="it-IT" sz="1200" b="0" i="0" u="none" strike="noStrike" kern="1200" baseline="0" dirty="0">
                <a:solidFill>
                  <a:schemeClr val="tx1"/>
                </a:solidFill>
                <a:latin typeface="+mn-lt"/>
                <a:ea typeface="+mn-ea"/>
                <a:cs typeface="+mn-cs"/>
              </a:rPr>
              <a:t>. </a:t>
            </a:r>
          </a:p>
          <a:p>
            <a:endParaRPr lang="it-IT" sz="1200" b="0" i="0" u="none" strike="noStrike" kern="1200" baseline="0" dirty="0">
              <a:solidFill>
                <a:schemeClr val="tx1"/>
              </a:solidFill>
              <a:latin typeface="+mn-lt"/>
              <a:ea typeface="+mn-ea"/>
              <a:cs typeface="+mn-cs"/>
            </a:endParaRPr>
          </a:p>
          <a:p>
            <a:r>
              <a:rPr lang="it-IT" sz="1200" b="0" i="0" u="none" strike="noStrike" kern="1200" baseline="0" dirty="0" err="1">
                <a:solidFill>
                  <a:schemeClr val="tx1"/>
                </a:solidFill>
                <a:latin typeface="+mn-lt"/>
                <a:ea typeface="+mn-ea"/>
                <a:cs typeface="+mn-cs"/>
              </a:rPr>
              <a:t>Nodes</a:t>
            </a:r>
            <a:r>
              <a:rPr lang="it-IT" sz="1200" b="0" i="0" u="none" strike="noStrike" kern="1200" baseline="0" dirty="0">
                <a:solidFill>
                  <a:schemeClr val="tx1"/>
                </a:solidFill>
                <a:latin typeface="+mn-lt"/>
                <a:ea typeface="+mn-ea"/>
                <a:cs typeface="+mn-cs"/>
              </a:rPr>
              <a:t> are </a:t>
            </a:r>
            <a:r>
              <a:rPr lang="it-IT" sz="1200" b="0" i="0" u="none" strike="noStrike" kern="1200" baseline="0" dirty="0" err="1">
                <a:solidFill>
                  <a:schemeClr val="tx1"/>
                </a:solidFill>
                <a:latin typeface="+mn-lt"/>
                <a:ea typeface="+mn-ea"/>
                <a:cs typeface="+mn-cs"/>
              </a:rPr>
              <a:t>visited</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depending</a:t>
            </a:r>
            <a:r>
              <a:rPr lang="it-IT" sz="1200" b="0" i="0" u="none" strike="noStrike" kern="1200" baseline="0" dirty="0">
                <a:solidFill>
                  <a:schemeClr val="tx1"/>
                </a:solidFill>
                <a:latin typeface="+mn-lt"/>
                <a:ea typeface="+mn-ea"/>
                <a:cs typeface="+mn-cs"/>
              </a:rPr>
              <a:t> on </a:t>
            </a:r>
            <a:r>
              <a:rPr lang="it-IT" sz="1200" b="0" i="0" u="none" strike="noStrike" kern="1200" baseline="0" dirty="0" err="1">
                <a:solidFill>
                  <a:schemeClr val="tx1"/>
                </a:solidFill>
                <a:latin typeface="+mn-lt"/>
                <a:ea typeface="+mn-ea"/>
                <a:cs typeface="+mn-cs"/>
              </a:rPr>
              <a:t>their</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type</a:t>
            </a:r>
            <a:r>
              <a:rPr lang="it-IT"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An intuitive graphical representation of the execution steps of the various composition operators is depicted on the left side of Algorithm 2.</a:t>
            </a:r>
          </a:p>
          <a:p>
            <a:r>
              <a:rPr lang="it-IT" sz="1200" b="0" i="0" u="none" strike="noStrike" kern="1200" baseline="0" dirty="0">
                <a:solidFill>
                  <a:schemeClr val="tx1"/>
                </a:solidFill>
                <a:latin typeface="+mn-lt"/>
                <a:ea typeface="+mn-ea"/>
                <a:cs typeface="+mn-cs"/>
              </a:rPr>
              <a:t>In case of a </a:t>
            </a:r>
            <a:r>
              <a:rPr lang="it-IT" sz="1200" b="0" i="0" u="none" strike="noStrike" kern="1200" baseline="0" dirty="0" err="1">
                <a:solidFill>
                  <a:schemeClr val="tx1"/>
                </a:solidFill>
                <a:latin typeface="+mn-lt"/>
                <a:ea typeface="+mn-ea"/>
                <a:cs typeface="+mn-cs"/>
              </a:rPr>
              <a:t>leaf</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node</a:t>
            </a:r>
            <a:r>
              <a:rPr lang="it-IT" sz="1200" b="0" i="0" u="none" strike="noStrike" kern="1200" baseline="0" dirty="0">
                <a:solidFill>
                  <a:schemeClr val="tx1"/>
                </a:solidFill>
                <a:latin typeface="+mn-lt"/>
                <a:ea typeface="+mn-ea"/>
                <a:cs typeface="+mn-cs"/>
              </a:rPr>
              <a:t>, the I/O ASM model </a:t>
            </a:r>
            <a:r>
              <a:rPr lang="it-IT" sz="1200" b="0" i="0" u="none" strike="noStrike" kern="1200" baseline="0" dirty="0" err="1">
                <a:solidFill>
                  <a:schemeClr val="tx1"/>
                </a:solidFill>
                <a:latin typeface="+mn-lt"/>
                <a:ea typeface="+mn-ea"/>
                <a:cs typeface="+mn-cs"/>
              </a:rPr>
              <a:t>at</a:t>
            </a:r>
            <a:r>
              <a:rPr lang="it-IT" sz="1200" b="0" i="0" u="none" strike="noStrike" kern="1200" baseline="0" dirty="0">
                <a:solidFill>
                  <a:schemeClr val="tx1"/>
                </a:solidFill>
                <a:latin typeface="+mn-lt"/>
                <a:ea typeface="+mn-ea"/>
                <a:cs typeface="+mn-cs"/>
              </a:rPr>
              <a:t> the </a:t>
            </a:r>
            <a:r>
              <a:rPr lang="it-IT" sz="1200" b="0" i="0" u="none" strike="noStrike" kern="1200" baseline="0" dirty="0" err="1">
                <a:solidFill>
                  <a:schemeClr val="tx1"/>
                </a:solidFill>
                <a:latin typeface="+mn-lt"/>
                <a:ea typeface="+mn-ea"/>
                <a:cs typeface="+mn-cs"/>
              </a:rPr>
              <a:t>leaf</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node</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is</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executed</a:t>
            </a:r>
            <a:r>
              <a:rPr lang="it-IT" sz="1200" b="0" i="0" u="none" strike="noStrike" kern="1200" baseline="0" dirty="0">
                <a:solidFill>
                  <a:schemeClr val="tx1"/>
                </a:solidFill>
                <a:latin typeface="+mn-lt"/>
                <a:ea typeface="+mn-ea"/>
                <a:cs typeface="+mn-cs"/>
              </a:rPr>
              <a:t>. </a:t>
            </a:r>
          </a:p>
          <a:p>
            <a:r>
              <a:rPr lang="it-IT" sz="1200" b="0" i="0" u="none" strike="noStrike" kern="1200" baseline="0" dirty="0">
                <a:solidFill>
                  <a:schemeClr val="tx1"/>
                </a:solidFill>
                <a:latin typeface="+mn-lt"/>
                <a:ea typeface="+mn-ea"/>
                <a:cs typeface="+mn-cs"/>
              </a:rPr>
              <a:t>In case of an </a:t>
            </a:r>
            <a:r>
              <a:rPr lang="it-IT" sz="1200" b="0" i="0" u="none" strike="noStrike" kern="1200" baseline="0" dirty="0" err="1">
                <a:solidFill>
                  <a:schemeClr val="tx1"/>
                </a:solidFill>
                <a:latin typeface="+mn-lt"/>
                <a:ea typeface="+mn-ea"/>
                <a:cs typeface="+mn-cs"/>
              </a:rPr>
              <a:t>internal</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node</a:t>
            </a:r>
            <a:r>
              <a:rPr lang="it-IT" sz="1200" b="0" i="0" u="none" strike="noStrike" kern="1200" baseline="0" dirty="0">
                <a:solidFill>
                  <a:schemeClr val="tx1"/>
                </a:solidFill>
                <a:latin typeface="+mn-lt"/>
                <a:ea typeface="+mn-ea"/>
                <a:cs typeface="+mn-cs"/>
              </a:rPr>
              <a:t>, the </a:t>
            </a:r>
            <a:r>
              <a:rPr lang="it-IT" sz="1200" b="0" i="0" u="none" strike="noStrike" kern="1200" baseline="0" dirty="0" err="1">
                <a:solidFill>
                  <a:schemeClr val="tx1"/>
                </a:solidFill>
                <a:latin typeface="+mn-lt"/>
                <a:ea typeface="+mn-ea"/>
                <a:cs typeface="+mn-cs"/>
              </a:rPr>
              <a:t>composition</a:t>
            </a:r>
            <a:r>
              <a:rPr lang="it-IT" sz="1200" b="0" i="0" u="none" strike="noStrike" kern="1200" baseline="0" dirty="0">
                <a:solidFill>
                  <a:schemeClr val="tx1"/>
                </a:solidFill>
                <a:latin typeface="+mn-lt"/>
                <a:ea typeface="+mn-ea"/>
                <a:cs typeface="+mn-cs"/>
              </a:rPr>
              <a:t> operator </a:t>
            </a:r>
            <a:r>
              <a:rPr lang="it-IT" sz="1200" b="0" i="0" u="none" strike="noStrike" kern="1200" baseline="0" dirty="0" err="1">
                <a:solidFill>
                  <a:schemeClr val="tx1"/>
                </a:solidFill>
                <a:latin typeface="+mn-lt"/>
                <a:ea typeface="+mn-ea"/>
                <a:cs typeface="+mn-cs"/>
              </a:rPr>
              <a:t>at</a:t>
            </a:r>
            <a:r>
              <a:rPr lang="it-IT" sz="1200" b="0" i="0" u="none" strike="noStrike" kern="1200" baseline="0" dirty="0">
                <a:solidFill>
                  <a:schemeClr val="tx1"/>
                </a:solidFill>
                <a:latin typeface="+mn-lt"/>
                <a:ea typeface="+mn-ea"/>
                <a:cs typeface="+mn-cs"/>
              </a:rPr>
              <a:t> the </a:t>
            </a:r>
            <a:r>
              <a:rPr lang="it-IT" sz="1200" b="0" i="0" u="none" strike="noStrike" kern="1200" baseline="0" dirty="0" err="1">
                <a:solidFill>
                  <a:schemeClr val="tx1"/>
                </a:solidFill>
                <a:latin typeface="+mn-lt"/>
                <a:ea typeface="+mn-ea"/>
                <a:cs typeface="+mn-cs"/>
              </a:rPr>
              <a:t>node</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is</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executed</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according</a:t>
            </a:r>
            <a:r>
              <a:rPr lang="it-IT" sz="1200" b="0" i="0" u="none" strike="noStrike" kern="1200" baseline="0" dirty="0">
                <a:solidFill>
                  <a:schemeClr val="tx1"/>
                </a:solidFill>
                <a:latin typeface="+mn-lt"/>
                <a:ea typeface="+mn-ea"/>
                <a:cs typeface="+mn-cs"/>
              </a:rPr>
              <a:t> to </a:t>
            </a:r>
            <a:r>
              <a:rPr lang="it-IT" sz="1200" b="0" i="0" u="none" strike="noStrike" kern="1200" baseline="0" dirty="0" err="1">
                <a:solidFill>
                  <a:schemeClr val="tx1"/>
                </a:solidFill>
                <a:latin typeface="+mn-lt"/>
                <a:ea typeface="+mn-ea"/>
                <a:cs typeface="+mn-cs"/>
              </a:rPr>
              <a:t>its</a:t>
            </a:r>
            <a:r>
              <a:rPr lang="it-IT" sz="1200" b="0" i="0" u="none" strike="noStrike" kern="1200" baseline="0" dirty="0">
                <a:solidFill>
                  <a:schemeClr val="tx1"/>
                </a:solidFill>
                <a:latin typeface="+mn-lt"/>
                <a:ea typeface="+mn-ea"/>
                <a:cs typeface="+mn-cs"/>
              </a:rPr>
              <a:t> execution </a:t>
            </a:r>
            <a:r>
              <a:rPr lang="it-IT" sz="1200" b="0" i="0" u="none" strike="noStrike" kern="1200" baseline="0" dirty="0" err="1">
                <a:solidFill>
                  <a:schemeClr val="tx1"/>
                </a:solidFill>
                <a:latin typeface="+mn-lt"/>
                <a:ea typeface="+mn-ea"/>
                <a:cs typeface="+mn-cs"/>
              </a:rPr>
              <a:t>semantics</a:t>
            </a:r>
            <a:r>
              <a:rPr lang="it-IT" sz="1200" b="0" i="0" u="none" strike="noStrike" kern="1200" baseline="0" dirty="0">
                <a:solidFill>
                  <a:schemeClr val="tx1"/>
                </a:solidFill>
                <a:latin typeface="+mn-lt"/>
                <a:ea typeface="+mn-ea"/>
                <a:cs typeface="+mn-cs"/>
              </a:rPr>
              <a: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algorithm uses the </a:t>
            </a:r>
            <a:r>
              <a:rPr lang="en-US" sz="1200" b="1" i="0" u="none" strike="noStrike" kern="1200" baseline="0" dirty="0">
                <a:solidFill>
                  <a:schemeClr val="tx1"/>
                </a:solidFill>
                <a:latin typeface="+mn-lt"/>
                <a:ea typeface="+mn-ea"/>
                <a:cs typeface="+mn-cs"/>
              </a:rPr>
              <a:t>subroutine put</a:t>
            </a:r>
            <a:r>
              <a:rPr lang="en-US" sz="1200" b="0" i="0" u="none" strike="noStrike" kern="1200" baseline="0" dirty="0">
                <a:solidFill>
                  <a:schemeClr val="tx1"/>
                </a:solidFill>
                <a:latin typeface="+mn-lt"/>
                <a:ea typeface="+mn-ea"/>
                <a:cs typeface="+mn-cs"/>
              </a:rPr>
              <a:t>(c1,c2,B_1,2) </a:t>
            </a:r>
            <a:r>
              <a:rPr lang="en-US" sz="1200" b="1" i="0" u="none" strike="noStrike" kern="1200" baseline="0" dirty="0">
                <a:solidFill>
                  <a:schemeClr val="tx1"/>
                </a:solidFill>
                <a:latin typeface="+mn-lt"/>
                <a:ea typeface="+mn-ea"/>
                <a:cs typeface="+mn-cs"/>
              </a:rPr>
              <a:t>to copy/transfer the values of the I/O binding functions from a composition </a:t>
            </a:r>
            <a:r>
              <a:rPr lang="en-US" sz="1200" b="1" i="0" u="none" strike="noStrike" kern="1200" baseline="0" dirty="0" err="1">
                <a:solidFill>
                  <a:schemeClr val="tx1"/>
                </a:solidFill>
                <a:latin typeface="+mn-lt"/>
                <a:ea typeface="+mn-ea"/>
                <a:cs typeface="+mn-cs"/>
              </a:rPr>
              <a:t>subformula</a:t>
            </a:r>
            <a:r>
              <a:rPr lang="en-US" sz="1200" b="1" i="0" u="none" strike="noStrike" kern="1200" baseline="0" dirty="0">
                <a:solidFill>
                  <a:schemeClr val="tx1"/>
                </a:solidFill>
                <a:latin typeface="+mn-lt"/>
                <a:ea typeface="+mn-ea"/>
                <a:cs typeface="+mn-cs"/>
              </a:rPr>
              <a:t> to another. It’s like a copy and paste action.</a:t>
            </a:r>
          </a:p>
        </p:txBody>
      </p:sp>
      <p:sp>
        <p:nvSpPr>
          <p:cNvPr id="4" name="Segnaposto numero diapositiva 3"/>
          <p:cNvSpPr>
            <a:spLocks noGrp="1"/>
          </p:cNvSpPr>
          <p:nvPr>
            <p:ph type="sldNum" sz="quarter" idx="5"/>
          </p:nvPr>
        </p:nvSpPr>
        <p:spPr/>
        <p:txBody>
          <a:bodyPr/>
          <a:lstStyle/>
          <a:p>
            <a:fld id="{212427E2-92D5-4EC4-ADC1-F7449D392FE2}" type="slidenum">
              <a:rPr lang="en-US" smtClean="0"/>
              <a:pPr/>
              <a:t>14</a:t>
            </a:fld>
            <a:endParaRPr lang="en-US"/>
          </a:p>
        </p:txBody>
      </p:sp>
    </p:spTree>
    <p:extLst>
      <p:ext uri="{BB962C8B-B14F-4D97-AF65-F5344CB8AC3E}">
        <p14:creationId xmlns:p14="http://schemas.microsoft.com/office/powerpoint/2010/main" val="127669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 implement the compositional simulation of I/O ASMs in practice, we developed the tool </a:t>
            </a:r>
            <a:r>
              <a:rPr lang="en-US" sz="1200" b="0" i="0" u="none" strike="noStrike" kern="1200" baseline="0" dirty="0" err="1">
                <a:solidFill>
                  <a:schemeClr val="tx1"/>
                </a:solidFill>
                <a:latin typeface="+mn-lt"/>
                <a:ea typeface="+mn-ea"/>
                <a:cs typeface="+mn-cs"/>
              </a:rPr>
              <a:t>ASMETAComp</a:t>
            </a:r>
            <a:r>
              <a:rPr lang="en-US" sz="1200" b="0" i="0" u="none" strike="noStrike" kern="1200" baseline="0" dirty="0">
                <a:solidFill>
                  <a:schemeClr val="tx1"/>
                </a:solidFill>
                <a:latin typeface="+mn-lt"/>
                <a:ea typeface="+mn-ea"/>
                <a:cs typeface="+mn-cs"/>
              </a:rPr>
              <a:t> as part of the ASMETA toolset and it is based on the ASM simulator @runtime.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err="1">
                <a:solidFill>
                  <a:schemeClr val="tx1"/>
                </a:solidFill>
                <a:latin typeface="+mn-lt"/>
                <a:ea typeface="+mn-ea"/>
                <a:cs typeface="+mn-cs"/>
              </a:rPr>
              <a:t>ASMETAComp</a:t>
            </a:r>
            <a:r>
              <a:rPr lang="en-US" sz="1200" b="0" i="0" u="none" strike="noStrike" kern="1200" baseline="0" dirty="0">
                <a:solidFill>
                  <a:schemeClr val="tx1"/>
                </a:solidFill>
                <a:latin typeface="+mn-lt"/>
                <a:ea typeface="+mn-ea"/>
                <a:cs typeface="+mn-cs"/>
              </a:rPr>
              <a:t> can be used through a basic graphical user interface or a command line or shell. </a:t>
            </a:r>
            <a:r>
              <a:rPr lang="it-IT" sz="1200" b="0" i="0" u="none" strike="noStrike" kern="1200" baseline="0" dirty="0">
                <a:solidFill>
                  <a:schemeClr val="tx1"/>
                </a:solidFill>
                <a:latin typeface="+mn-lt"/>
                <a:ea typeface="+mn-ea"/>
                <a:cs typeface="+mn-cs"/>
              </a:rPr>
              <a:t>Using </a:t>
            </a:r>
            <a:r>
              <a:rPr lang="en-US" sz="1200" b="0" i="0" u="none" strike="noStrike" kern="1200" baseline="0" dirty="0">
                <a:solidFill>
                  <a:schemeClr val="tx1"/>
                </a:solidFill>
                <a:latin typeface="+mn-lt"/>
                <a:ea typeface="+mn-ea"/>
                <a:cs typeface="+mn-cs"/>
              </a:rPr>
              <a:t>the </a:t>
            </a:r>
            <a:r>
              <a:rPr lang="en-US" sz="1200" b="0" i="0" u="none" strike="noStrike" kern="1200" baseline="0" dirty="0" err="1">
                <a:solidFill>
                  <a:schemeClr val="tx1"/>
                </a:solidFill>
                <a:latin typeface="+mn-lt"/>
                <a:ea typeface="+mn-ea"/>
                <a:cs typeface="+mn-cs"/>
              </a:rPr>
              <a:t>AsmetaComp</a:t>
            </a:r>
            <a:r>
              <a:rPr lang="en-US" sz="1200" b="0" i="0" u="none" strike="noStrike" kern="1200" baseline="0" dirty="0">
                <a:solidFill>
                  <a:schemeClr val="tx1"/>
                </a:solidFill>
                <a:latin typeface="+mn-lt"/>
                <a:ea typeface="+mn-ea"/>
                <a:cs typeface="+mn-cs"/>
              </a:rPr>
              <a:t> shell the user can set and run a composition of models interactively or via a script of commands.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Here you see some screenshots of the GUI. </a:t>
            </a:r>
            <a:r>
              <a:rPr lang="it-IT" sz="1200" b="0" i="0" u="none" strike="noStrike" kern="1200" baseline="0" dirty="0">
                <a:solidFill>
                  <a:schemeClr val="tx1"/>
                </a:solidFill>
                <a:latin typeface="+mn-lt"/>
                <a:ea typeface="+mn-ea"/>
                <a:cs typeface="+mn-cs"/>
              </a:rPr>
              <a:t>Using </a:t>
            </a:r>
            <a:r>
              <a:rPr lang="en-US" sz="1200" b="0" i="0" u="none" strike="noStrike" kern="1200" baseline="0" dirty="0">
                <a:solidFill>
                  <a:schemeClr val="tx1"/>
                </a:solidFill>
                <a:latin typeface="+mn-lt"/>
                <a:ea typeface="+mn-ea"/>
                <a:cs typeface="+mn-cs"/>
              </a:rPr>
              <a:t>the GUI, as shown in the Fig. (a), the user can open from the local file system the models involved in the assembly and specify the composition formula through a input dialog window. </a:t>
            </a:r>
          </a:p>
          <a:p>
            <a:r>
              <a:rPr lang="en-US" sz="1200" b="0" i="0" u="none" strike="noStrike" kern="1200" baseline="0" dirty="0">
                <a:solidFill>
                  <a:schemeClr val="tx1"/>
                </a:solidFill>
                <a:latin typeface="+mn-lt"/>
                <a:ea typeface="+mn-ea"/>
                <a:cs typeface="+mn-cs"/>
              </a:rPr>
              <a:t>The models are loaded and shown in a separate windows. The compositional execution can then be executed step by step according to the execution semantics of the formula.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our  running example, we simulate a simple pipe from the controller to the parallel of two traffic lights (</a:t>
            </a:r>
            <a:r>
              <a:rPr lang="en-US" sz="1200" b="0" i="0" u="none" strike="noStrike" kern="1200" baseline="0" dirty="0" err="1">
                <a:solidFill>
                  <a:schemeClr val="tx1"/>
                </a:solidFill>
                <a:latin typeface="+mn-lt"/>
                <a:ea typeface="+mn-ea"/>
                <a:cs typeface="+mn-cs"/>
              </a:rPr>
              <a:t>TrafficLightA</a:t>
            </a:r>
            <a:r>
              <a:rPr lang="en-US" sz="1200" b="0" i="0" u="none" strike="noStrike" kern="1200" baseline="0" dirty="0">
                <a:solidFill>
                  <a:schemeClr val="tx1"/>
                </a:solidFill>
                <a:latin typeface="+mn-lt"/>
                <a:ea typeface="+mn-ea"/>
                <a:cs typeface="+mn-cs"/>
              </a:rPr>
              <a:t> and </a:t>
            </a:r>
            <a:r>
              <a:rPr lang="en-US" sz="1200" b="0" i="0" u="none" strike="noStrike" kern="1200" baseline="0" dirty="0" err="1">
                <a:solidFill>
                  <a:schemeClr val="tx1"/>
                </a:solidFill>
                <a:latin typeface="+mn-lt"/>
                <a:ea typeface="+mn-ea"/>
                <a:cs typeface="+mn-cs"/>
              </a:rPr>
              <a:t>TrafficLightB</a:t>
            </a:r>
            <a:r>
              <a:rPr lang="en-US" sz="1200" b="0" i="0" u="none" strike="noStrike" kern="1200" baseline="0" dirty="0">
                <a:solidFill>
                  <a:schemeClr val="tx1"/>
                </a:solidFill>
                <a:latin typeface="+mn-lt"/>
                <a:ea typeface="+mn-ea"/>
                <a:cs typeface="+mn-cs"/>
              </a:rPr>
              <a:t>).</a:t>
            </a:r>
          </a:p>
          <a:p>
            <a:r>
              <a:rPr lang="en-US" sz="1200" b="1" i="0" u="none" strike="noStrike" kern="1200" baseline="0" dirty="0">
                <a:solidFill>
                  <a:schemeClr val="tx1"/>
                </a:solidFill>
                <a:latin typeface="+mn-lt"/>
                <a:ea typeface="+mn-ea"/>
                <a:cs typeface="+mn-cs"/>
              </a:rPr>
              <a:t>At each step </a:t>
            </a:r>
            <a:r>
              <a:rPr lang="en-US" sz="1200" b="0" i="0" u="none" strike="noStrike" kern="1200" baseline="0" dirty="0">
                <a:solidFill>
                  <a:schemeClr val="tx1"/>
                </a:solidFill>
                <a:latin typeface="+mn-lt"/>
                <a:ea typeface="+mn-ea"/>
                <a:cs typeface="+mn-cs"/>
              </a:rPr>
              <a:t>(the user sets the value of monitored functions and) </a:t>
            </a:r>
            <a:r>
              <a:rPr lang="en-US" sz="1200" b="1" i="0" u="none" strike="noStrike" kern="1200" baseline="0" dirty="0">
                <a:solidFill>
                  <a:schemeClr val="tx1"/>
                </a:solidFill>
                <a:latin typeface="+mn-lt"/>
                <a:ea typeface="+mn-ea"/>
                <a:cs typeface="+mn-cs"/>
              </a:rPr>
              <a:t>the controller is executed </a:t>
            </a:r>
            <a:r>
              <a:rPr lang="en-US" sz="1200" b="0" i="0" u="none" strike="noStrike" kern="1200" baseline="0" dirty="0">
                <a:solidFill>
                  <a:schemeClr val="tx1"/>
                </a:solidFill>
                <a:latin typeface="+mn-lt"/>
                <a:ea typeface="+mn-ea"/>
                <a:cs typeface="+mn-cs"/>
              </a:rPr>
              <a:t>(see Fig. 2b). </a:t>
            </a:r>
            <a:r>
              <a:rPr lang="en-US" sz="1200" b="1" i="0" u="none" strike="noStrike" kern="1200" baseline="0" dirty="0">
                <a:solidFill>
                  <a:schemeClr val="tx1"/>
                </a:solidFill>
                <a:latin typeface="+mn-lt"/>
                <a:ea typeface="+mn-ea"/>
                <a:cs typeface="+mn-cs"/>
              </a:rPr>
              <a:t>Depending on the output produced by the controller, the</a:t>
            </a:r>
          </a:p>
          <a:p>
            <a:r>
              <a:rPr lang="en-US" sz="1200" b="1" i="0" u="none" strike="noStrike" kern="1200" baseline="0" dirty="0">
                <a:solidFill>
                  <a:schemeClr val="tx1"/>
                </a:solidFill>
                <a:latin typeface="+mn-lt"/>
                <a:ea typeface="+mn-ea"/>
                <a:cs typeface="+mn-cs"/>
              </a:rPr>
              <a:t>traffic lights (see Fig. 2c and Fig. 2d) set their light value accordingly. </a:t>
            </a:r>
            <a:r>
              <a:rPr lang="en-US" sz="1200" b="0" i="0" u="none" strike="noStrike" kern="1200" baseline="0" dirty="0">
                <a:solidFill>
                  <a:schemeClr val="tx1"/>
                </a:solidFill>
                <a:latin typeface="+mn-lt"/>
                <a:ea typeface="+mn-ea"/>
                <a:cs typeface="+mn-cs"/>
              </a:rPr>
              <a:t>For example, after step1 of the controller, status is standby and therefore this fires in </a:t>
            </a:r>
            <a:r>
              <a:rPr lang="en-US" sz="1200" b="0" i="0" u="none" strike="noStrike" kern="1200" baseline="0" dirty="0" err="1">
                <a:solidFill>
                  <a:schemeClr val="tx1"/>
                </a:solidFill>
                <a:latin typeface="+mn-lt"/>
                <a:ea typeface="+mn-ea"/>
                <a:cs typeface="+mn-cs"/>
              </a:rPr>
              <a:t>parallell</a:t>
            </a:r>
            <a:r>
              <a:rPr lang="en-US" sz="1200" b="0" i="0" u="none" strike="noStrike" kern="1200" baseline="0" dirty="0">
                <a:solidFill>
                  <a:schemeClr val="tx1"/>
                </a:solidFill>
                <a:latin typeface="+mn-lt"/>
                <a:ea typeface="+mn-ea"/>
                <a:cs typeface="+mn-cs"/>
              </a:rPr>
              <a:t> step 1 of </a:t>
            </a:r>
            <a:r>
              <a:rPr lang="en-US" sz="1200" b="0" i="0" u="none" strike="noStrike" kern="1200" baseline="0" dirty="0" err="1">
                <a:solidFill>
                  <a:schemeClr val="tx1"/>
                </a:solidFill>
                <a:latin typeface="+mn-lt"/>
                <a:ea typeface="+mn-ea"/>
                <a:cs typeface="+mn-cs"/>
              </a:rPr>
              <a:t>trafficlightA</a:t>
            </a:r>
            <a:r>
              <a:rPr lang="en-US" sz="1200" b="0" i="0" u="none" strike="noStrike" kern="1200" baseline="0" dirty="0">
                <a:solidFill>
                  <a:schemeClr val="tx1"/>
                </a:solidFill>
                <a:latin typeface="+mn-lt"/>
                <a:ea typeface="+mn-ea"/>
                <a:cs typeface="+mn-cs"/>
              </a:rPr>
              <a:t> and </a:t>
            </a:r>
            <a:r>
              <a:rPr lang="en-US" sz="1200" b="0" i="0" u="none" strike="noStrike" kern="1200" baseline="0" dirty="0" err="1">
                <a:solidFill>
                  <a:schemeClr val="tx1"/>
                </a:solidFill>
                <a:latin typeface="+mn-lt"/>
                <a:ea typeface="+mn-ea"/>
                <a:cs typeface="+mn-cs"/>
              </a:rPr>
              <a:t>trafficlightB</a:t>
            </a:r>
            <a:r>
              <a:rPr lang="en-US" sz="1200" b="0" i="0" u="none" strike="noStrike" kern="1200" baseline="0" dirty="0">
                <a:solidFill>
                  <a:schemeClr val="tx1"/>
                </a:solidFill>
                <a:latin typeface="+mn-lt"/>
                <a:ea typeface="+mn-ea"/>
                <a:cs typeface="+mn-cs"/>
              </a:rPr>
              <a:t> and the lights are blink yellow. Similarly, after step 2 of the controller, both the traffic lights are turned red. </a:t>
            </a:r>
            <a:endParaRPr lang="it-IT" dirty="0"/>
          </a:p>
        </p:txBody>
      </p:sp>
      <p:sp>
        <p:nvSpPr>
          <p:cNvPr id="4" name="Segnaposto numero diapositiva 3"/>
          <p:cNvSpPr>
            <a:spLocks noGrp="1"/>
          </p:cNvSpPr>
          <p:nvPr>
            <p:ph type="sldNum" sz="quarter" idx="5"/>
          </p:nvPr>
        </p:nvSpPr>
        <p:spPr/>
        <p:txBody>
          <a:bodyPr/>
          <a:lstStyle/>
          <a:p>
            <a:fld id="{212427E2-92D5-4EC4-ADC1-F7449D392FE2}" type="slidenum">
              <a:rPr lang="en-US" smtClean="0"/>
              <a:pPr/>
              <a:t>16</a:t>
            </a:fld>
            <a:endParaRPr lang="en-US"/>
          </a:p>
        </p:txBody>
      </p:sp>
    </p:spTree>
    <p:extLst>
      <p:ext uri="{BB962C8B-B14F-4D97-AF65-F5344CB8AC3E}">
        <p14:creationId xmlns:p14="http://schemas.microsoft.com/office/powerpoint/2010/main" val="2747052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MVM it's an Electromechanical ventilator developed using off the shelf components and it was developed to support patients in ICU's using the ventilation modes based on pressure.</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 project is born under the leadership of Cristiano </a:t>
            </a:r>
            <a:r>
              <a:rPr lang="en-US" sz="1800" dirty="0" err="1">
                <a:effectLst/>
                <a:latin typeface="Calibri" panose="020F0502020204030204" pitchFamily="34" charset="0"/>
                <a:ea typeface="Calibri" panose="020F0502020204030204" pitchFamily="34" charset="0"/>
                <a:cs typeface="Arial" panose="020B0604020202020204" pitchFamily="34" charset="0"/>
              </a:rPr>
              <a:t>Galbiati</a:t>
            </a:r>
            <a:r>
              <a:rPr lang="en-US" sz="1800" dirty="0">
                <a:effectLst/>
                <a:latin typeface="Calibri" panose="020F0502020204030204" pitchFamily="34" charset="0"/>
                <a:ea typeface="Calibri" panose="020F0502020204030204" pitchFamily="34" charset="0"/>
                <a:cs typeface="Arial" panose="020B0604020202020204" pitchFamily="34" charset="0"/>
              </a:rPr>
              <a:t> professor at university of Princeton GSSI in Italy, and dozens of physics of the dark side project, including Nobel prize Art McDonald, contributed to MVM development. Once the first prototype was available, computer scientists were involved in the project to finalize the code and produce the required certification for documentation.</a:t>
            </a:r>
          </a:p>
          <a:p>
            <a:endParaRPr lang="en-US" dirty="0"/>
          </a:p>
        </p:txBody>
      </p:sp>
      <p:sp>
        <p:nvSpPr>
          <p:cNvPr id="4" name="Slide Number Placeholder 3"/>
          <p:cNvSpPr>
            <a:spLocks noGrp="1"/>
          </p:cNvSpPr>
          <p:nvPr>
            <p:ph type="sldNum" sz="quarter" idx="5"/>
          </p:nvPr>
        </p:nvSpPr>
        <p:spPr/>
        <p:txBody>
          <a:bodyPr/>
          <a:lstStyle/>
          <a:p>
            <a:fld id="{212427E2-92D5-4EC4-ADC1-F7449D392FE2}" type="slidenum">
              <a:rPr lang="en-US" smtClean="0"/>
              <a:t>17</a:t>
            </a:fld>
            <a:endParaRPr lang="en-US"/>
          </a:p>
        </p:txBody>
      </p:sp>
    </p:spTree>
    <p:extLst>
      <p:ext uri="{BB962C8B-B14F-4D97-AF65-F5344CB8AC3E}">
        <p14:creationId xmlns:p14="http://schemas.microsoft.com/office/powerpoint/2010/main" val="3689055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Cristian author</a:t>
            </a:r>
          </a:p>
        </p:txBody>
      </p:sp>
      <p:sp>
        <p:nvSpPr>
          <p:cNvPr id="4" name="Slide Number Placeholder 3"/>
          <p:cNvSpPr>
            <a:spLocks noGrp="1"/>
          </p:cNvSpPr>
          <p:nvPr>
            <p:ph type="sldNum" sz="quarter" idx="5"/>
          </p:nvPr>
        </p:nvSpPr>
        <p:spPr/>
        <p:txBody>
          <a:bodyPr/>
          <a:lstStyle/>
          <a:p>
            <a:fld id="{CD119A19-FD33-4E6B-9F99-8151CB77E9DA}" type="slidenum">
              <a:rPr lang="en-US" smtClean="0"/>
              <a:t>18</a:t>
            </a:fld>
            <a:endParaRPr lang="en-US"/>
          </a:p>
        </p:txBody>
      </p:sp>
    </p:spTree>
    <p:extLst>
      <p:ext uri="{BB962C8B-B14F-4D97-AF65-F5344CB8AC3E}">
        <p14:creationId xmlns:p14="http://schemas.microsoft.com/office/powerpoint/2010/main" val="3481813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119A19-FD33-4E6B-9F99-8151CB77E9DA}" type="slidenum">
              <a:rPr lang="en-US" smtClean="0"/>
              <a:t>19</a:t>
            </a:fld>
            <a:endParaRPr lang="en-US"/>
          </a:p>
        </p:txBody>
      </p:sp>
    </p:spTree>
    <p:extLst>
      <p:ext uri="{BB962C8B-B14F-4D97-AF65-F5344CB8AC3E}">
        <p14:creationId xmlns:p14="http://schemas.microsoft.com/office/powerpoint/2010/main" val="1211957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f01ec55206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f01ec55206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The goal of the MVM project was to develop during COVID a ventilator to support patients in ICU.  The peculiarity of this project is that it has been developed in few months. At the end of February 2020, the first patient has been diagnose, the 9/03/2020 the Italy was in lockdown and the ICUs were collapsed due to lack of ventilators. The 19th of March the project started and the first series of MVM was already available by 19 of April. the first of may MVM obtained the emergency use of authorization by FDA to use the ventilator during the emergency in case no already certified ventilators were available. then decertification process by the Health Canada started at the end of July and at the end of November the ventilator obtained Health Canada approval. Then in April 2021 and MVM obtained also the CE mark.</a:t>
            </a:r>
          </a:p>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f01ec55206_0_9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f01ec55206_0_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The MVM software is composed by three components, the GUI that allow users to interact with a ventilator, the supervisor who supervises the operation of the entire system and the controller that is responsible to manage valves status that allow patients to perform inspiration and expiration.  The controller has been implemented using Yakindu </a:t>
            </a:r>
            <a:r>
              <a:rPr lang="en-GB" sz="1800" dirty="0" err="1">
                <a:effectLst/>
                <a:latin typeface="Calibri" panose="020F0502020204030204" pitchFamily="34" charset="0"/>
                <a:ea typeface="Calibri" panose="020F0502020204030204" pitchFamily="34" charset="0"/>
                <a:cs typeface="Arial" panose="020B0604020202020204" pitchFamily="34" charset="0"/>
              </a:rPr>
              <a:t>statechart</a:t>
            </a:r>
            <a:r>
              <a:rPr lang="en-GB" sz="1800" dirty="0">
                <a:effectLst/>
                <a:latin typeface="Calibri" panose="020F0502020204030204" pitchFamily="34" charset="0"/>
                <a:ea typeface="Calibri" panose="020F0502020204030204" pitchFamily="34" charset="0"/>
                <a:cs typeface="Arial" panose="020B0604020202020204" pitchFamily="34" charset="0"/>
              </a:rPr>
              <a:t> tool that given the state machine of the system, is able to automatically generate code.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55000" lnSpcReduction="20000"/>
          </a:bodyPr>
          <a:lstStyle/>
          <a:p>
            <a:r>
              <a:rPr lang="it-IT" dirty="0" err="1"/>
              <a:t>We</a:t>
            </a:r>
            <a:r>
              <a:rPr lang="it-IT" dirty="0"/>
              <a:t> </a:t>
            </a:r>
            <a:r>
              <a:rPr lang="it-IT" dirty="0" err="1"/>
              <a:t>applied</a:t>
            </a:r>
            <a:r>
              <a:rPr lang="it-IT" dirty="0"/>
              <a:t> </a:t>
            </a:r>
            <a:r>
              <a:rPr lang="it-IT" dirty="0" err="1"/>
              <a:t>this</a:t>
            </a:r>
            <a:r>
              <a:rPr lang="it-IT" dirty="0"/>
              <a:t> </a:t>
            </a:r>
            <a:r>
              <a:rPr lang="it-IT" dirty="0" err="1"/>
              <a:t>simulation</a:t>
            </a:r>
            <a:r>
              <a:rPr lang="it-IT" dirty="0"/>
              <a:t> technique to a </a:t>
            </a:r>
            <a:r>
              <a:rPr lang="it-IT" dirty="0" err="1"/>
              <a:t>real</a:t>
            </a:r>
            <a:r>
              <a:rPr lang="it-IT" dirty="0"/>
              <a:t> system, </a:t>
            </a:r>
            <a:r>
              <a:rPr lang="it-IT" dirty="0" err="1"/>
              <a:t>namely</a:t>
            </a:r>
            <a:r>
              <a:rPr lang="it-IT" dirty="0"/>
              <a:t> </a:t>
            </a:r>
            <a:r>
              <a:rPr lang="en-US" dirty="0">
                <a:solidFill>
                  <a:schemeClr val="accent2">
                    <a:lumMod val="75000"/>
                  </a:schemeClr>
                </a:solidFill>
              </a:rPr>
              <a:t>Mechanical Ventilator Milano (MVM) </a:t>
            </a:r>
            <a:r>
              <a:rPr lang="en-US" dirty="0"/>
              <a:t>for securing patients on mechanical ventilation in case of apnea lag and lung stress. </a:t>
            </a:r>
            <a:r>
              <a:rPr lang="en-US" sz="1200" b="0" i="0" kern="1200" dirty="0">
                <a:solidFill>
                  <a:schemeClr val="tx1"/>
                </a:solidFill>
                <a:effectLst/>
                <a:latin typeface="+mn-lt"/>
                <a:ea typeface="+mn-ea"/>
                <a:cs typeface="+mn-cs"/>
              </a:rPr>
              <a:t>The ventilator was developed </a:t>
            </a:r>
            <a:r>
              <a:rPr lang="en-US" dirty="0"/>
              <a:t>during COVID-19 pandemic </a:t>
            </a:r>
            <a:r>
              <a:rPr lang="en-US" sz="1200" b="0" i="0" kern="1200" dirty="0">
                <a:solidFill>
                  <a:schemeClr val="tx1"/>
                </a:solidFill>
                <a:effectLst/>
                <a:latin typeface="+mn-lt"/>
                <a:ea typeface="+mn-ea"/>
                <a:cs typeface="+mn-cs"/>
              </a:rPr>
              <a:t>by an international, interdisciplinary team. It is inexpensive and simple to manufacture, and has received authorization from U.S. and Canadian agencies.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lvl="0" indent="0" algn="l" rtl="0">
              <a:spcBef>
                <a:spcPts val="0"/>
              </a:spcBef>
              <a:spcAft>
                <a:spcPts val="0"/>
              </a:spcAft>
              <a:buClr>
                <a:schemeClr val="dk1"/>
              </a:buClr>
              <a:buSzPts val="1100"/>
              <a:buFont typeface="Arial"/>
              <a:buNone/>
            </a:pPr>
            <a:r>
              <a:rPr lang="en-US" sz="1200" b="1" dirty="0"/>
              <a:t>This ventilator is a cyber-physical system </a:t>
            </a:r>
            <a:r>
              <a:rPr lang="en-US" sz="1200" dirty="0"/>
              <a:t>that has software and appropriate hardware to control the pumping of air into the lungs of patients unable to ventilate.</a:t>
            </a:r>
          </a:p>
          <a:p>
            <a:r>
              <a:rPr lang="en-US" sz="1200" b="0" i="0" u="none" strike="noStrike" kern="1200" baseline="0" dirty="0">
                <a:solidFill>
                  <a:schemeClr val="tx1"/>
                </a:solidFill>
                <a:latin typeface="+mn-lt"/>
                <a:ea typeface="+mn-ea"/>
                <a:cs typeface="+mn-cs"/>
              </a:rPr>
              <a:t>The MVM is </a:t>
            </a:r>
            <a:r>
              <a:rPr lang="en-US" sz="1200" b="1" i="0" u="none" strike="noStrike" kern="1200" baseline="0" dirty="0">
                <a:solidFill>
                  <a:schemeClr val="tx1"/>
                </a:solidFill>
                <a:latin typeface="+mn-lt"/>
                <a:ea typeface="+mn-ea"/>
                <a:cs typeface="+mn-cs"/>
              </a:rPr>
              <a:t>made of different interacting hardware/software subsystems with human-in-the-loop</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These subsystems have been developed by different</a:t>
            </a:r>
          </a:p>
          <a:p>
            <a:r>
              <a:rPr lang="en-US" sz="1200" b="1" i="0" kern="1200" dirty="0">
                <a:solidFill>
                  <a:schemeClr val="tx1"/>
                </a:solidFill>
                <a:effectLst/>
                <a:latin typeface="+mn-lt"/>
                <a:ea typeface="+mn-ea"/>
                <a:cs typeface="+mn-cs"/>
              </a:rPr>
              <a:t>Interdisciplinary </a:t>
            </a:r>
            <a:r>
              <a:rPr lang="en-US" sz="1200" b="1" i="0" u="none" strike="noStrike" kern="1200" baseline="0" dirty="0">
                <a:solidFill>
                  <a:schemeClr val="tx1"/>
                </a:solidFill>
                <a:latin typeface="+mn-lt"/>
                <a:ea typeface="+mn-ea"/>
                <a:cs typeface="+mn-cs"/>
              </a:rPr>
              <a:t>teams</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Modeling the entire system in one single ASM model would be impractical and produce a complex big model difficult to manage</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analyze and share </a:t>
            </a:r>
            <a:r>
              <a:rPr lang="en-US" sz="1200" b="0" i="0" u="none" strike="noStrike" kern="1200" baseline="0" dirty="0">
                <a:solidFill>
                  <a:schemeClr val="tx1"/>
                </a:solidFill>
                <a:latin typeface="+mn-lt"/>
                <a:ea typeface="+mn-ea"/>
                <a:cs typeface="+mn-cs"/>
              </a:rPr>
              <a:t>with all groups.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Our compositional modeling process started from a formal specification of the MVM subsystems as separate ASM models, which were then validated and verified independently.</a:t>
            </a:r>
          </a:p>
          <a:p>
            <a:r>
              <a:rPr lang="en-US" sz="1200" b="1" i="0" u="none" strike="noStrike" kern="1200" baseline="0" dirty="0">
                <a:solidFill>
                  <a:schemeClr val="tx1"/>
                </a:solidFill>
                <a:latin typeface="+mn-lt"/>
                <a:ea typeface="+mn-ea"/>
                <a:cs typeface="+mn-cs"/>
              </a:rPr>
              <a:t>The compositional simulation technique was then used to compose by orchestration the subsystems models according to established I/O signals and ASM assembly of the MVM components. </a:t>
            </a:r>
            <a:r>
              <a:rPr lang="en-US" sz="1200" b="0" i="0" u="none" strike="noStrike" kern="1200" baseline="0" dirty="0">
                <a:solidFill>
                  <a:schemeClr val="tx1"/>
                </a:solidFill>
                <a:latin typeface="+mn-lt"/>
                <a:ea typeface="+mn-ea"/>
                <a:cs typeface="+mn-cs"/>
              </a:rPr>
              <a:t>Therefore, we validated by scenario-based simulation the composed model of the MVM system by checking if it behaves in accordance with the expected outcomes from the</a:t>
            </a:r>
          </a:p>
          <a:p>
            <a:r>
              <a:rPr lang="en-US" sz="1200" b="0" i="0" u="none" strike="noStrike" kern="1200" baseline="0" dirty="0">
                <a:solidFill>
                  <a:schemeClr val="tx1"/>
                </a:solidFill>
                <a:latin typeface="+mn-lt"/>
                <a:ea typeface="+mn-ea"/>
                <a:cs typeface="+mn-cs"/>
              </a:rPr>
              <a:t>requirements. The results of such modeling and validation approach helped us to clarify and improve the MVM component interfaces and the communication protocol, while taming the system model complexity.</a:t>
            </a:r>
            <a:endParaRPr lang="en-US" sz="1200" dirty="0"/>
          </a:p>
          <a:p>
            <a:pPr marL="0" lvl="0" indent="0" algn="l" rtl="0">
              <a:spcBef>
                <a:spcPts val="0"/>
              </a:spcBef>
              <a:spcAft>
                <a:spcPts val="0"/>
              </a:spcAft>
              <a:buNone/>
            </a:pPr>
            <a:endParaRPr lang="en-US" sz="1200" dirty="0"/>
          </a:p>
          <a:p>
            <a:pPr marL="0" lvl="0" indent="0" algn="l" rtl="0">
              <a:spcBef>
                <a:spcPts val="0"/>
              </a:spcBef>
              <a:spcAft>
                <a:spcPts val="0"/>
              </a:spcAft>
              <a:buNone/>
            </a:pPr>
            <a:endParaRPr lang="en-US" sz="1200" dirty="0"/>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a:t>
            </a:r>
          </a:p>
          <a:p>
            <a:pPr marL="0" lvl="0" indent="0" algn="l" rtl="0">
              <a:spcBef>
                <a:spcPts val="0"/>
              </a:spcBef>
              <a:spcAft>
                <a:spcPts val="0"/>
              </a:spcAft>
              <a:buClr>
                <a:schemeClr val="dk1"/>
              </a:buClr>
              <a:buSzPts val="1100"/>
              <a:buFont typeface="Arial"/>
              <a:buNone/>
            </a:pPr>
            <a:r>
              <a:rPr lang="en-US" sz="1200" dirty="0"/>
              <a:t>NO</a:t>
            </a:r>
          </a:p>
          <a:p>
            <a:pPr marL="0" lvl="0" indent="0" algn="l" rtl="0">
              <a:spcBef>
                <a:spcPts val="0"/>
              </a:spcBef>
              <a:spcAft>
                <a:spcPts val="0"/>
              </a:spcAft>
              <a:buNone/>
            </a:pPr>
            <a:r>
              <a:rPr lang="en-US" sz="1200" dirty="0"/>
              <a:t>The action of the ventilator is a function of the signals received from sensors attached to the patient and to the valves of the fluid-dynamic system, and to a series of physical parameters such as the lung capacity of an average human and the resistance to the insufflation of air into the lungs.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lvl="0" indent="0" algn="l" rtl="0">
              <a:spcBef>
                <a:spcPts val="0"/>
              </a:spcBef>
              <a:spcAft>
                <a:spcPts val="0"/>
              </a:spcAft>
              <a:buNone/>
            </a:pPr>
            <a:r>
              <a:rPr lang="en-US" sz="1200" dirty="0">
                <a:solidFill>
                  <a:schemeClr val="dk1"/>
                </a:solidFill>
              </a:rPr>
              <a:t>We advocate the use of:</a:t>
            </a:r>
          </a:p>
          <a:p>
            <a:pPr marL="0" lvl="0" indent="0" algn="l" rtl="0">
              <a:spcBef>
                <a:spcPts val="0"/>
              </a:spcBef>
              <a:spcAft>
                <a:spcPts val="0"/>
              </a:spcAft>
              <a:buNone/>
            </a:pPr>
            <a:endParaRPr lang="en-US" sz="1200" dirty="0">
              <a:solidFill>
                <a:schemeClr val="dk1"/>
              </a:solidFill>
            </a:endParaRPr>
          </a:p>
          <a:p>
            <a:pPr marL="457200" lvl="0" indent="-406400" algn="l" rtl="0">
              <a:spcBef>
                <a:spcPts val="0"/>
              </a:spcBef>
              <a:spcAft>
                <a:spcPts val="0"/>
              </a:spcAft>
              <a:buClr>
                <a:schemeClr val="dk1"/>
              </a:buClr>
              <a:buSzPts val="2800"/>
              <a:buChar char="●"/>
            </a:pPr>
            <a:r>
              <a:rPr lang="en-US" sz="1200" b="1" dirty="0">
                <a:solidFill>
                  <a:schemeClr val="dk1"/>
                </a:solidFill>
              </a:rPr>
              <a:t>Discrete Event Formalisms</a:t>
            </a:r>
            <a:r>
              <a:rPr lang="en-US" sz="1200" dirty="0">
                <a:solidFill>
                  <a:schemeClr val="dk1"/>
                </a:solidFill>
              </a:rPr>
              <a:t> to model the evolution of the state of the ventilator-patient system that depends on the occurrence of events. Examples are Mealy/Moore/State machines, Petri Net, and their stochastic and hybrid extensions.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then conducted an evaluation about soundness and computation overhead </a:t>
            </a:r>
            <a:r>
              <a:rPr lang="en-US" sz="1200" b="0" i="0" kern="1200" dirty="0">
                <a:solidFill>
                  <a:schemeClr val="tx1"/>
                </a:solidFill>
                <a:effectLst/>
                <a:latin typeface="+mn-lt"/>
                <a:ea typeface="+mn-ea"/>
                <a:cs typeface="+mn-cs"/>
              </a:rPr>
              <a:t>of the proposed enforcement software.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We observed a high overhead, mostly do to the he execution time of the ASM model. Indeed, the </a:t>
            </a:r>
            <a:r>
              <a:rPr lang="en-US" sz="1200" b="0" i="0" kern="1200" dirty="0" err="1">
                <a:solidFill>
                  <a:schemeClr val="tx1"/>
                </a:solidFill>
                <a:effectLst/>
                <a:latin typeface="+mn-lt"/>
                <a:ea typeface="+mn-ea"/>
                <a:cs typeface="+mn-cs"/>
              </a:rPr>
              <a:t>ASM@run.time</a:t>
            </a:r>
            <a:r>
              <a:rPr lang="en-US" sz="1200" b="0" i="0" kern="1200" dirty="0">
                <a:solidFill>
                  <a:schemeClr val="tx1"/>
                </a:solidFill>
                <a:effectLst/>
                <a:latin typeface="+mn-lt"/>
                <a:ea typeface="+mn-ea"/>
                <a:cs typeface="+mn-cs"/>
              </a:rPr>
              <a:t> Simulator</a:t>
            </a:r>
            <a:br>
              <a:rPr lang="en-US" dirty="0"/>
            </a:br>
            <a:r>
              <a:rPr lang="en-US" sz="1200" b="0" i="0" kern="1200" dirty="0">
                <a:solidFill>
                  <a:schemeClr val="tx1"/>
                </a:solidFill>
                <a:effectLst/>
                <a:latin typeface="+mn-lt"/>
                <a:ea typeface="+mn-ea"/>
                <a:cs typeface="+mn-cs"/>
              </a:rPr>
              <a:t>is based on the design-time simulator </a:t>
            </a:r>
            <a:r>
              <a:rPr lang="en-US" sz="1200" b="0" i="0" kern="1200" dirty="0" err="1">
                <a:solidFill>
                  <a:schemeClr val="tx1"/>
                </a:solidFill>
                <a:effectLst/>
                <a:latin typeface="+mn-lt"/>
                <a:ea typeface="+mn-ea"/>
                <a:cs typeface="+mn-cs"/>
              </a:rPr>
              <a:t>AsmetaS</a:t>
            </a:r>
            <a:r>
              <a:rPr lang="en-US" sz="1200" b="0" i="0" kern="1200" dirty="0">
                <a:solidFill>
                  <a:schemeClr val="tx1"/>
                </a:solidFill>
                <a:effectLst/>
                <a:latin typeface="+mn-lt"/>
                <a:ea typeface="+mn-ea"/>
                <a:cs typeface="+mn-cs"/>
              </a:rPr>
              <a:t>, which is a simulator of formal models, developed in Java for model validation purposes and not for obtaining fast performance.  To overcome such limitation we should consider in the future the availability of an optimized version of the simulator that exploits specific optimizations and customized properties at the level of the Java virtual machine. </a:t>
            </a:r>
            <a:endParaRPr lang="en-US" dirty="0"/>
          </a:p>
          <a:p>
            <a:endParaRPr lang="it-IT" dirty="0"/>
          </a:p>
        </p:txBody>
      </p:sp>
      <p:sp>
        <p:nvSpPr>
          <p:cNvPr id="4" name="Segnaposto numero diapositiva 3"/>
          <p:cNvSpPr>
            <a:spLocks noGrp="1"/>
          </p:cNvSpPr>
          <p:nvPr>
            <p:ph type="sldNum" sz="quarter" idx="10"/>
          </p:nvPr>
        </p:nvSpPr>
        <p:spPr/>
        <p:txBody>
          <a:bodyPr/>
          <a:lstStyle/>
          <a:p>
            <a:fld id="{212427E2-92D5-4EC4-ADC1-F7449D392FE2}" type="slidenum">
              <a:rPr lang="en-US" smtClean="0"/>
              <a:pPr/>
              <a:t>22</a:t>
            </a:fld>
            <a:endParaRPr lang="en-US"/>
          </a:p>
        </p:txBody>
      </p:sp>
    </p:spTree>
    <p:extLst>
      <p:ext uri="{BB962C8B-B14F-4D97-AF65-F5344CB8AC3E}">
        <p14:creationId xmlns:p14="http://schemas.microsoft.com/office/powerpoint/2010/main" val="2492012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baseline="0" dirty="0" err="1">
                <a:solidFill>
                  <a:schemeClr val="tx1"/>
                </a:solidFill>
                <a:latin typeface="+mn-lt"/>
                <a:ea typeface="+mn-ea"/>
                <a:cs typeface="+mn-cs"/>
              </a:rPr>
              <a:t>Let</a:t>
            </a:r>
            <a:r>
              <a:rPr lang="it-IT" sz="1200" b="0" i="0" u="none" strike="noStrike" kern="1200" baseline="0" dirty="0">
                <a:solidFill>
                  <a:schemeClr val="tx1"/>
                </a:solidFill>
                <a:latin typeface="+mn-lt"/>
                <a:ea typeface="+mn-ea"/>
                <a:cs typeface="+mn-cs"/>
              </a:rPr>
              <a:t> me start with a brief </a:t>
            </a:r>
            <a:r>
              <a:rPr lang="it-IT" sz="1200" b="0" i="0" u="none" strike="noStrike" kern="1200" baseline="0" dirty="0" err="1">
                <a:solidFill>
                  <a:schemeClr val="tx1"/>
                </a:solidFill>
                <a:latin typeface="+mn-lt"/>
                <a:ea typeface="+mn-ea"/>
                <a:cs typeface="+mn-cs"/>
              </a:rPr>
              <a:t>outline</a:t>
            </a:r>
            <a:r>
              <a:rPr lang="it-IT" sz="1200" b="0" i="0" u="none" strike="noStrike" kern="1200" baseline="0" dirty="0">
                <a:solidFill>
                  <a:schemeClr val="tx1"/>
                </a:solidFill>
                <a:latin typeface="+mn-lt"/>
                <a:ea typeface="+mn-ea"/>
                <a:cs typeface="+mn-cs"/>
              </a:rPr>
              <a:t> of </a:t>
            </a:r>
            <a:r>
              <a:rPr lang="it-IT" sz="1200" b="0" i="0" u="none" strike="noStrike" kern="1200" baseline="0" dirty="0" err="1">
                <a:solidFill>
                  <a:schemeClr val="tx1"/>
                </a:solidFill>
                <a:latin typeface="+mn-lt"/>
                <a:ea typeface="+mn-ea"/>
                <a:cs typeface="+mn-cs"/>
              </a:rPr>
              <a:t>my</a:t>
            </a:r>
            <a:r>
              <a:rPr lang="it-IT" sz="1200" b="0" i="0" u="none" strike="noStrike" kern="1200" baseline="0" dirty="0">
                <a:solidFill>
                  <a:schemeClr val="tx1"/>
                </a:solidFill>
                <a:latin typeface="+mn-lt"/>
                <a:ea typeface="+mn-ea"/>
                <a:cs typeface="+mn-cs"/>
              </a:rPr>
              <a:t> presentation.</a:t>
            </a:r>
          </a:p>
          <a:p>
            <a:endParaRPr lang="it-IT" sz="1200" b="0" i="0" u="none" strike="noStrike" kern="1200" baseline="0" dirty="0">
              <a:solidFill>
                <a:schemeClr val="tx1"/>
              </a:solidFill>
              <a:latin typeface="+mn-lt"/>
              <a:ea typeface="+mn-ea"/>
              <a:cs typeface="+mn-cs"/>
            </a:endParaRPr>
          </a:p>
          <a:p>
            <a:r>
              <a:rPr lang="it-IT" sz="1200" b="1" i="0" u="none" strike="noStrike" kern="1200" baseline="0" dirty="0">
                <a:solidFill>
                  <a:schemeClr val="tx1"/>
                </a:solidFill>
                <a:latin typeface="+mn-lt"/>
                <a:ea typeface="+mn-ea"/>
                <a:cs typeface="+mn-cs"/>
              </a:rPr>
              <a:t>First, I </a:t>
            </a:r>
            <a:r>
              <a:rPr lang="it-IT" sz="1200" b="1" i="0" u="none" strike="noStrike" kern="1200" baseline="0" dirty="0" err="1">
                <a:solidFill>
                  <a:schemeClr val="tx1"/>
                </a:solidFill>
                <a:latin typeface="+mn-lt"/>
                <a:ea typeface="+mn-ea"/>
                <a:cs typeface="+mn-cs"/>
              </a:rPr>
              <a:t>will</a:t>
            </a:r>
            <a:r>
              <a:rPr lang="it-IT" sz="1200" b="1" i="0" u="none" strike="noStrike" kern="1200" baseline="0" dirty="0">
                <a:solidFill>
                  <a:schemeClr val="tx1"/>
                </a:solidFill>
                <a:latin typeface="+mn-lt"/>
                <a:ea typeface="+mn-ea"/>
                <a:cs typeface="+mn-cs"/>
              </a:rPr>
              <a:t> drive </a:t>
            </a:r>
            <a:r>
              <a:rPr lang="it-IT" sz="1200" b="1" i="0" u="none" strike="noStrike" kern="1200" baseline="0" dirty="0" err="1">
                <a:solidFill>
                  <a:schemeClr val="tx1"/>
                </a:solidFill>
                <a:latin typeface="+mn-lt"/>
                <a:ea typeface="+mn-ea"/>
                <a:cs typeface="+mn-cs"/>
              </a:rPr>
              <a:t>your</a:t>
            </a:r>
            <a:r>
              <a:rPr lang="it-IT" sz="1200" b="1" i="0" u="none" strike="noStrike" kern="1200" baseline="0" dirty="0">
                <a:solidFill>
                  <a:schemeClr val="tx1"/>
                </a:solidFill>
                <a:latin typeface="+mn-lt"/>
                <a:ea typeface="+mn-ea"/>
                <a:cs typeface="+mn-cs"/>
              </a:rPr>
              <a:t> </a:t>
            </a:r>
            <a:r>
              <a:rPr lang="it-IT" sz="1200" b="1" i="0" u="none" strike="noStrike" kern="1200" baseline="0" dirty="0" err="1">
                <a:solidFill>
                  <a:schemeClr val="tx1"/>
                </a:solidFill>
                <a:latin typeface="+mn-lt"/>
                <a:ea typeface="+mn-ea"/>
                <a:cs typeface="+mn-cs"/>
              </a:rPr>
              <a:t>attention</a:t>
            </a:r>
            <a:r>
              <a:rPr lang="it-IT" sz="1200" b="1" i="0" u="none" strike="noStrike" kern="1200" baseline="0" dirty="0">
                <a:solidFill>
                  <a:schemeClr val="tx1"/>
                </a:solidFill>
                <a:latin typeface="+mn-lt"/>
                <a:ea typeface="+mn-ea"/>
                <a:cs typeface="+mn-cs"/>
              </a:rPr>
              <a:t> on the need </a:t>
            </a:r>
            <a:r>
              <a:rPr lang="it-IT" sz="1200" b="0" i="0" u="none" strike="noStrike" kern="1200" baseline="0" dirty="0">
                <a:solidFill>
                  <a:schemeClr val="tx1"/>
                </a:solidFill>
                <a:latin typeface="+mn-lt"/>
                <a:ea typeface="+mn-ea"/>
                <a:cs typeface="+mn-cs"/>
              </a:rPr>
              <a:t>of </a:t>
            </a:r>
            <a:r>
              <a:rPr lang="it-IT" sz="1200" b="0" i="0" u="none" strike="noStrike" kern="1200" baseline="0" dirty="0" err="1">
                <a:solidFill>
                  <a:schemeClr val="tx1"/>
                </a:solidFill>
                <a:latin typeface="+mn-lt"/>
                <a:ea typeface="+mn-ea"/>
                <a:cs typeface="+mn-cs"/>
              </a:rPr>
              <a:t>formal</a:t>
            </a:r>
            <a:r>
              <a:rPr lang="it-IT" sz="1200" b="0" i="0" u="none" strike="noStrike" kern="1200" baseline="0" dirty="0">
                <a:solidFill>
                  <a:schemeClr val="tx1"/>
                </a:solidFill>
                <a:latin typeface="+mn-lt"/>
                <a:ea typeface="+mn-ea"/>
                <a:cs typeface="+mn-cs"/>
              </a:rPr>
              <a:t> methods </a:t>
            </a:r>
            <a:r>
              <a:rPr lang="it-IT" sz="1200" b="0" i="0" u="none" strike="noStrike" kern="1200" baseline="0" dirty="0" err="1">
                <a:solidFill>
                  <a:schemeClr val="tx1"/>
                </a:solidFill>
                <a:latin typeface="+mn-lt"/>
                <a:ea typeface="+mn-ea"/>
                <a:cs typeface="+mn-cs"/>
              </a:rPr>
              <a:t>at</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runtime</a:t>
            </a:r>
            <a:r>
              <a:rPr lang="it-IT" sz="1200" b="0" i="0" u="none" strike="noStrike" kern="1200" baseline="0" dirty="0">
                <a:solidFill>
                  <a:schemeClr val="tx1"/>
                </a:solidFill>
                <a:latin typeface="+mn-lt"/>
                <a:ea typeface="+mn-ea"/>
                <a:cs typeface="+mn-cs"/>
              </a:rPr>
              <a:t> for </a:t>
            </a:r>
            <a:r>
              <a:rPr lang="it-IT" sz="1200" b="1" i="0" u="none" strike="noStrike" kern="1200" baseline="0" dirty="0">
                <a:solidFill>
                  <a:schemeClr val="tx1"/>
                </a:solidFill>
                <a:latin typeface="+mn-lt"/>
                <a:ea typeface="+mn-ea"/>
                <a:cs typeface="+mn-cs"/>
              </a:rPr>
              <a:t>checking the requirements </a:t>
            </a:r>
            <a:r>
              <a:rPr lang="it-IT" sz="1200" b="1" i="0" u="none" strike="noStrike" kern="1200" baseline="0" dirty="0" err="1">
                <a:solidFill>
                  <a:schemeClr val="tx1"/>
                </a:solidFill>
                <a:latin typeface="+mn-lt"/>
                <a:ea typeface="+mn-ea"/>
                <a:cs typeface="+mn-cs"/>
              </a:rPr>
              <a:t>compliance</a:t>
            </a:r>
            <a:r>
              <a:rPr lang="it-IT" sz="1200" b="1" i="0" u="none" strike="noStrike" kern="1200" baseline="0" dirty="0">
                <a:solidFill>
                  <a:schemeClr val="tx1"/>
                </a:solidFill>
                <a:latin typeface="+mn-lt"/>
                <a:ea typeface="+mn-ea"/>
                <a:cs typeface="+mn-cs"/>
              </a:rPr>
              <a:t> for software-intensive systems</a:t>
            </a:r>
            <a:r>
              <a:rPr lang="it-IT" sz="1200" b="0" i="0" u="none" strike="noStrike" kern="1200" baseline="0" dirty="0">
                <a:solidFill>
                  <a:schemeClr val="tx1"/>
                </a:solidFill>
                <a:latin typeface="+mn-lt"/>
                <a:ea typeface="+mn-ea"/>
                <a:cs typeface="+mn-cs"/>
              </a:rPr>
              <a:t>, and </a:t>
            </a:r>
          </a:p>
          <a:p>
            <a:r>
              <a:rPr lang="it-IT" sz="1200" b="0" i="0" u="none" strike="noStrike" kern="1200" baseline="0" dirty="0">
                <a:solidFill>
                  <a:schemeClr val="tx1"/>
                </a:solidFill>
                <a:latin typeface="+mn-lt"/>
                <a:ea typeface="+mn-ea"/>
                <a:cs typeface="+mn-cs"/>
              </a:rPr>
              <a:t>on </a:t>
            </a:r>
            <a:r>
              <a:rPr lang="it-IT" sz="1200" b="1" i="0" u="none" strike="noStrike" kern="1200" baseline="0" dirty="0">
                <a:solidFill>
                  <a:schemeClr val="tx1"/>
                </a:solidFill>
                <a:latin typeface="+mn-lt"/>
                <a:ea typeface="+mn-ea"/>
                <a:cs typeface="+mn-cs"/>
              </a:rPr>
              <a:t>the </a:t>
            </a:r>
            <a:r>
              <a:rPr lang="it-IT" sz="1200" b="1" i="0" u="none" strike="noStrike" kern="1200" baseline="0" dirty="0" err="1">
                <a:solidFill>
                  <a:schemeClr val="tx1"/>
                </a:solidFill>
                <a:latin typeface="+mn-lt"/>
                <a:ea typeface="+mn-ea"/>
                <a:cs typeface="+mn-cs"/>
              </a:rPr>
              <a:t>necessity</a:t>
            </a:r>
            <a:r>
              <a:rPr lang="it-IT" sz="1200" b="1" i="0" u="none" strike="noStrike" kern="1200" baseline="0" dirty="0">
                <a:solidFill>
                  <a:schemeClr val="tx1"/>
                </a:solidFill>
                <a:latin typeface="+mn-lt"/>
                <a:ea typeface="+mn-ea"/>
                <a:cs typeface="+mn-cs"/>
              </a:rPr>
              <a:t> of </a:t>
            </a:r>
            <a:r>
              <a:rPr lang="it-IT" sz="1200" b="1" i="0" u="none" strike="noStrike" kern="1200" baseline="0" dirty="0" err="1">
                <a:solidFill>
                  <a:schemeClr val="tx1"/>
                </a:solidFill>
                <a:latin typeface="+mn-lt"/>
                <a:ea typeface="+mn-ea"/>
                <a:cs typeface="+mn-cs"/>
              </a:rPr>
              <a:t>composable</a:t>
            </a:r>
            <a:r>
              <a:rPr lang="it-IT" sz="1200" b="1" i="0" u="none" strike="noStrike" kern="1200" baseline="0" dirty="0">
                <a:solidFill>
                  <a:schemeClr val="tx1"/>
                </a:solidFill>
                <a:latin typeface="+mn-lt"/>
                <a:ea typeface="+mn-ea"/>
                <a:cs typeface="+mn-cs"/>
              </a:rPr>
              <a:t> </a:t>
            </a:r>
            <a:r>
              <a:rPr lang="it-IT" sz="1200" b="1" i="0" u="none" strike="noStrike" kern="1200" baseline="0" dirty="0" err="1">
                <a:solidFill>
                  <a:schemeClr val="tx1"/>
                </a:solidFill>
                <a:latin typeface="+mn-lt"/>
                <a:ea typeface="+mn-ea"/>
                <a:cs typeface="+mn-cs"/>
              </a:rPr>
              <a:t>formal</a:t>
            </a:r>
            <a:r>
              <a:rPr lang="it-IT" sz="1200" b="1" i="0" u="none" strike="noStrike" kern="1200" baseline="0" dirty="0">
                <a:solidFill>
                  <a:schemeClr val="tx1"/>
                </a:solidFill>
                <a:latin typeface="+mn-lt"/>
                <a:ea typeface="+mn-ea"/>
                <a:cs typeface="+mn-cs"/>
              </a:rPr>
              <a:t> </a:t>
            </a:r>
            <a:r>
              <a:rPr lang="it-IT" sz="1200" b="1" i="0" u="none" strike="noStrike" kern="1200" baseline="0" dirty="0" err="1">
                <a:solidFill>
                  <a:schemeClr val="tx1"/>
                </a:solidFill>
                <a:latin typeface="+mn-lt"/>
                <a:ea typeface="+mn-ea"/>
                <a:cs typeface="+mn-cs"/>
              </a:rPr>
              <a:t>models</a:t>
            </a:r>
            <a:r>
              <a:rPr lang="it-IT" sz="1200" b="1" i="0" u="none" strike="noStrike" kern="1200" baseline="0" dirty="0">
                <a:solidFill>
                  <a:schemeClr val="tx1"/>
                </a:solidFill>
                <a:latin typeface="+mn-lt"/>
                <a:ea typeface="+mn-ea"/>
                <a:cs typeface="+mn-cs"/>
              </a:rPr>
              <a:t> and </a:t>
            </a:r>
            <a:r>
              <a:rPr lang="it-IT" sz="1200" b="1" i="0" u="none" strike="noStrike" kern="1200" baseline="0" dirty="0" err="1">
                <a:solidFill>
                  <a:schemeClr val="tx1"/>
                </a:solidFill>
                <a:latin typeface="+mn-lt"/>
                <a:ea typeface="+mn-ea"/>
                <a:cs typeface="+mn-cs"/>
              </a:rPr>
              <a:t>analysis</a:t>
            </a:r>
            <a:r>
              <a:rPr lang="it-IT" sz="1200" b="1" i="0" u="none" strike="noStrike" kern="1200" baseline="0" dirty="0">
                <a:solidFill>
                  <a:schemeClr val="tx1"/>
                </a:solidFill>
                <a:latin typeface="+mn-lt"/>
                <a:ea typeface="+mn-ea"/>
                <a:cs typeface="+mn-cs"/>
              </a:rPr>
              <a:t> for </a:t>
            </a:r>
            <a:r>
              <a:rPr lang="it-IT" sz="1200" b="1" i="0" u="none" strike="noStrike" kern="1200" baseline="0" dirty="0" err="1">
                <a:solidFill>
                  <a:schemeClr val="tx1"/>
                </a:solidFill>
                <a:latin typeface="+mn-lt"/>
                <a:ea typeface="+mn-ea"/>
                <a:cs typeface="+mn-cs"/>
              </a:rPr>
              <a:t>such</a:t>
            </a:r>
            <a:r>
              <a:rPr lang="it-IT" sz="1200" b="1" i="0" u="none" strike="noStrike" kern="1200" baseline="0" dirty="0">
                <a:solidFill>
                  <a:schemeClr val="tx1"/>
                </a:solidFill>
                <a:latin typeface="+mn-lt"/>
                <a:ea typeface="+mn-ea"/>
                <a:cs typeface="+mn-cs"/>
              </a:rPr>
              <a:t> systems</a:t>
            </a:r>
            <a:r>
              <a:rPr lang="it-IT" sz="1200" b="0" i="0" u="none" strike="noStrike" kern="1200" baseline="0" dirty="0">
                <a:solidFill>
                  <a:schemeClr val="tx1"/>
                </a:solidFill>
                <a:latin typeface="+mn-lt"/>
                <a:ea typeface="+mn-ea"/>
                <a:cs typeface="+mn-cs"/>
              </a:rPr>
              <a:t>.</a:t>
            </a:r>
          </a:p>
          <a:p>
            <a:endParaRPr lang="it-IT" sz="1200" b="0" i="0" u="none" strike="noStrike" kern="1200" baseline="0" dirty="0">
              <a:solidFill>
                <a:schemeClr val="tx1"/>
              </a:solidFill>
              <a:latin typeface="+mn-lt"/>
              <a:ea typeface="+mn-ea"/>
              <a:cs typeface="+mn-cs"/>
            </a:endParaRPr>
          </a:p>
          <a:p>
            <a:r>
              <a:rPr lang="it-IT" sz="1200" b="0" i="0" u="none" strike="noStrike" kern="1200" baseline="0" dirty="0" err="1">
                <a:solidFill>
                  <a:schemeClr val="tx1"/>
                </a:solidFill>
                <a:latin typeface="+mn-lt"/>
                <a:ea typeface="+mn-ea"/>
                <a:cs typeface="+mn-cs"/>
              </a:rPr>
              <a:t>Then</a:t>
            </a:r>
            <a:r>
              <a:rPr lang="it-IT" sz="1200" b="0" i="0" u="none" strike="noStrike" kern="1200" baseline="0" dirty="0">
                <a:solidFill>
                  <a:schemeClr val="tx1"/>
                </a:solidFill>
                <a:latin typeface="+mn-lt"/>
                <a:ea typeface="+mn-ea"/>
                <a:cs typeface="+mn-cs"/>
              </a:rPr>
              <a:t> I </a:t>
            </a:r>
            <a:r>
              <a:rPr lang="it-IT" sz="1200" b="0" i="0" u="none" strike="noStrike" kern="1200" baseline="0" dirty="0" err="1">
                <a:solidFill>
                  <a:schemeClr val="tx1"/>
                </a:solidFill>
                <a:latin typeface="+mn-lt"/>
                <a:ea typeface="+mn-ea"/>
                <a:cs typeface="+mn-cs"/>
              </a:rPr>
              <a:t>will</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present</a:t>
            </a:r>
            <a:r>
              <a:rPr lang="it-IT" sz="1200" b="0" i="0" u="none" strike="noStrike" kern="1200" baseline="0" dirty="0">
                <a:solidFill>
                  <a:schemeClr val="tx1"/>
                </a:solidFill>
                <a:latin typeface="+mn-lt"/>
                <a:ea typeface="+mn-ea"/>
                <a:cs typeface="+mn-cs"/>
              </a:rPr>
              <a:t> a </a:t>
            </a:r>
            <a:r>
              <a:rPr lang="it-IT" sz="1200" b="1" i="0" u="none" strike="noStrike" kern="1200" baseline="0" dirty="0" err="1">
                <a:solidFill>
                  <a:schemeClr val="tx1"/>
                </a:solidFill>
                <a:latin typeface="+mn-lt"/>
                <a:ea typeface="+mn-ea"/>
                <a:cs typeface="+mn-cs"/>
              </a:rPr>
              <a:t>compositional</a:t>
            </a:r>
            <a:r>
              <a:rPr lang="it-IT" sz="1200" b="1" i="0" u="none" strike="noStrike" kern="1200" baseline="0" dirty="0">
                <a:solidFill>
                  <a:schemeClr val="tx1"/>
                </a:solidFill>
                <a:latin typeface="+mn-lt"/>
                <a:ea typeface="+mn-ea"/>
                <a:cs typeface="+mn-cs"/>
              </a:rPr>
              <a:t> </a:t>
            </a:r>
            <a:r>
              <a:rPr lang="it-IT" sz="1200" b="1" i="0" u="none" strike="noStrike" kern="1200" baseline="0" dirty="0" err="1">
                <a:solidFill>
                  <a:schemeClr val="tx1"/>
                </a:solidFill>
                <a:latin typeface="+mn-lt"/>
                <a:ea typeface="+mn-ea"/>
                <a:cs typeface="+mn-cs"/>
              </a:rPr>
              <a:t>simulation</a:t>
            </a:r>
            <a:r>
              <a:rPr lang="it-IT" sz="1200" b="1" i="0" u="none" strike="noStrike" kern="1200" baseline="0" dirty="0">
                <a:solidFill>
                  <a:schemeClr val="tx1"/>
                </a:solidFill>
                <a:latin typeface="+mn-lt"/>
                <a:ea typeface="+mn-ea"/>
                <a:cs typeface="+mn-cs"/>
              </a:rPr>
              <a:t> technique for t</a:t>
            </a:r>
            <a:r>
              <a:rPr lang="en-US" altLang="it-IT" b="1" u="sng" dirty="0">
                <a:latin typeface="Times" panose="02020603050405020304" pitchFamily="18" charset="0"/>
              </a:rPr>
              <a:t>he formal method </a:t>
            </a:r>
            <a:r>
              <a:rPr lang="en-US" altLang="it-IT" b="1" i="1" u="sng" dirty="0">
                <a:latin typeface="Times" panose="02020603050405020304" pitchFamily="18" charset="0"/>
              </a:rPr>
              <a:t>Abstract State Machines (ASMs)</a:t>
            </a:r>
            <a:r>
              <a:rPr lang="en-US" altLang="it-IT" b="1" u="sng" dirty="0">
                <a:latin typeface="Times" panose="02020603050405020304" pitchFamily="18" charset="0"/>
              </a:rPr>
              <a:t>, </a:t>
            </a:r>
            <a:r>
              <a:rPr lang="en-US" altLang="it-IT" u="sng" dirty="0">
                <a:latin typeface="Times" panose="02020603050405020304" pitchFamily="18" charset="0"/>
              </a:rPr>
              <a:t>that is a state-based formalism for modelling discrete systems.</a:t>
            </a:r>
          </a:p>
          <a:p>
            <a:endParaRPr lang="it-IT"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Then I will sum up the results and lesson learned in applying the proposed technique for prototyping the </a:t>
            </a:r>
            <a:r>
              <a:rPr lang="en-US" sz="1200" b="1" i="0" u="none" strike="noStrike" kern="1200" baseline="0" dirty="0" err="1">
                <a:solidFill>
                  <a:schemeClr val="tx1"/>
                </a:solidFill>
                <a:latin typeface="+mn-lt"/>
                <a:ea typeface="+mn-ea"/>
                <a:cs typeface="+mn-cs"/>
              </a:rPr>
              <a:t>behaviour</a:t>
            </a:r>
            <a:r>
              <a:rPr lang="en-US" sz="1200" b="1" i="0" u="none" strike="noStrike" kern="1200" baseline="0" dirty="0">
                <a:solidFill>
                  <a:schemeClr val="tx1"/>
                </a:solidFill>
                <a:latin typeface="+mn-lt"/>
                <a:ea typeface="+mn-ea"/>
                <a:cs typeface="+mn-cs"/>
              </a:rPr>
              <a:t> of the MVM </a:t>
            </a:r>
            <a:r>
              <a:rPr lang="en-US" sz="1200" b="0" i="0" u="none" strike="noStrike" kern="1200" baseline="0" dirty="0">
                <a:solidFill>
                  <a:schemeClr val="tx1"/>
                </a:solidFill>
                <a:latin typeface="+mn-lt"/>
                <a:ea typeface="+mn-ea"/>
                <a:cs typeface="+mn-cs"/>
              </a:rPr>
              <a:t>(Mechanical Ventilator Milano) developed during Covid19. </a:t>
            </a:r>
          </a:p>
          <a:p>
            <a:endParaRPr lang="it-IT" dirty="0"/>
          </a:p>
          <a:p>
            <a:r>
              <a:rPr lang="en-US" dirty="0"/>
              <a:t>Finally, I will conclude my presentation with some future lines of research.</a:t>
            </a:r>
            <a:endParaRPr lang="it-IT" dirty="0"/>
          </a:p>
        </p:txBody>
      </p:sp>
      <p:sp>
        <p:nvSpPr>
          <p:cNvPr id="4" name="Segnaposto numero diapositiva 3"/>
          <p:cNvSpPr>
            <a:spLocks noGrp="1"/>
          </p:cNvSpPr>
          <p:nvPr>
            <p:ph type="sldNum" sz="quarter" idx="5"/>
          </p:nvPr>
        </p:nvSpPr>
        <p:spPr/>
        <p:txBody>
          <a:bodyPr/>
          <a:lstStyle/>
          <a:p>
            <a:fld id="{212427E2-92D5-4EC4-ADC1-F7449D392FE2}" type="slidenum">
              <a:rPr lang="en-US" smtClean="0"/>
              <a:pPr/>
              <a:t>2</a:t>
            </a:fld>
            <a:endParaRPr lang="en-US"/>
          </a:p>
        </p:txBody>
      </p:sp>
    </p:spTree>
    <p:extLst>
      <p:ext uri="{BB962C8B-B14F-4D97-AF65-F5344CB8AC3E}">
        <p14:creationId xmlns:p14="http://schemas.microsoft.com/office/powerpoint/2010/main" val="3258117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55000" lnSpcReduction="20000"/>
          </a:bodyPr>
          <a:lstStyle/>
          <a:p>
            <a:r>
              <a:rPr lang="it-IT" dirty="0" err="1"/>
              <a:t>We</a:t>
            </a:r>
            <a:r>
              <a:rPr lang="it-IT" dirty="0"/>
              <a:t> </a:t>
            </a:r>
            <a:r>
              <a:rPr lang="it-IT" dirty="0" err="1"/>
              <a:t>applied</a:t>
            </a:r>
            <a:r>
              <a:rPr lang="it-IT" dirty="0"/>
              <a:t> </a:t>
            </a:r>
            <a:r>
              <a:rPr lang="it-IT" dirty="0" err="1"/>
              <a:t>this</a:t>
            </a:r>
            <a:r>
              <a:rPr lang="it-IT" dirty="0"/>
              <a:t> </a:t>
            </a:r>
            <a:r>
              <a:rPr lang="it-IT" dirty="0" err="1"/>
              <a:t>simulation</a:t>
            </a:r>
            <a:r>
              <a:rPr lang="it-IT" dirty="0"/>
              <a:t> technique to a </a:t>
            </a:r>
            <a:r>
              <a:rPr lang="it-IT" dirty="0" err="1"/>
              <a:t>real</a:t>
            </a:r>
            <a:r>
              <a:rPr lang="it-IT" dirty="0"/>
              <a:t> system, </a:t>
            </a:r>
            <a:r>
              <a:rPr lang="it-IT" dirty="0" err="1"/>
              <a:t>namely</a:t>
            </a:r>
            <a:r>
              <a:rPr lang="it-IT" dirty="0"/>
              <a:t> </a:t>
            </a:r>
            <a:r>
              <a:rPr lang="en-US" dirty="0">
                <a:solidFill>
                  <a:schemeClr val="accent2">
                    <a:lumMod val="75000"/>
                  </a:schemeClr>
                </a:solidFill>
              </a:rPr>
              <a:t>Mechanical Ventilator Milano (MVM) </a:t>
            </a:r>
            <a:r>
              <a:rPr lang="en-US" dirty="0"/>
              <a:t>for securing patients on mechanical ventilation in case of apnea lag and lung stress. </a:t>
            </a:r>
            <a:r>
              <a:rPr lang="en-US" sz="1200" b="0" i="0" kern="1200" dirty="0">
                <a:solidFill>
                  <a:schemeClr val="tx1"/>
                </a:solidFill>
                <a:effectLst/>
                <a:latin typeface="+mn-lt"/>
                <a:ea typeface="+mn-ea"/>
                <a:cs typeface="+mn-cs"/>
              </a:rPr>
              <a:t>The ventilator was developed </a:t>
            </a:r>
            <a:r>
              <a:rPr lang="en-US" dirty="0"/>
              <a:t>during COVID-19 pandemic </a:t>
            </a:r>
            <a:r>
              <a:rPr lang="en-US" sz="1200" b="0" i="0" kern="1200" dirty="0">
                <a:solidFill>
                  <a:schemeClr val="tx1"/>
                </a:solidFill>
                <a:effectLst/>
                <a:latin typeface="+mn-lt"/>
                <a:ea typeface="+mn-ea"/>
                <a:cs typeface="+mn-cs"/>
              </a:rPr>
              <a:t>by an international, interdisciplinary team. It is inexpensive and simple to manufacture, and has received authorization from U.S. and Canadian agencies.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lvl="0" indent="0" algn="l" rtl="0">
              <a:spcBef>
                <a:spcPts val="0"/>
              </a:spcBef>
              <a:spcAft>
                <a:spcPts val="0"/>
              </a:spcAft>
              <a:buClr>
                <a:schemeClr val="dk1"/>
              </a:buClr>
              <a:buSzPts val="1100"/>
              <a:buFont typeface="Arial"/>
              <a:buNone/>
            </a:pPr>
            <a:r>
              <a:rPr lang="en-US" sz="1200" b="1" dirty="0"/>
              <a:t>This ventilator is a cyber-physical system </a:t>
            </a:r>
            <a:r>
              <a:rPr lang="en-US" sz="1200" dirty="0"/>
              <a:t>that has software and appropriate hardware to control the pumping of air into the lungs of patients unable to ventilate.</a:t>
            </a:r>
          </a:p>
          <a:p>
            <a:r>
              <a:rPr lang="en-US" sz="1200" b="0" i="0" u="none" strike="noStrike" kern="1200" baseline="0" dirty="0">
                <a:solidFill>
                  <a:schemeClr val="tx1"/>
                </a:solidFill>
                <a:latin typeface="+mn-lt"/>
                <a:ea typeface="+mn-ea"/>
                <a:cs typeface="+mn-cs"/>
              </a:rPr>
              <a:t>The MVM is </a:t>
            </a:r>
            <a:r>
              <a:rPr lang="en-US" sz="1200" b="1" i="0" u="none" strike="noStrike" kern="1200" baseline="0" dirty="0">
                <a:solidFill>
                  <a:schemeClr val="tx1"/>
                </a:solidFill>
                <a:latin typeface="+mn-lt"/>
                <a:ea typeface="+mn-ea"/>
                <a:cs typeface="+mn-cs"/>
              </a:rPr>
              <a:t>made of different interacting hardware/software subsystems with human-in-the-loop</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These subsystems have been developed by different</a:t>
            </a:r>
          </a:p>
          <a:p>
            <a:r>
              <a:rPr lang="en-US" sz="1200" b="1" i="0" kern="1200" dirty="0">
                <a:solidFill>
                  <a:schemeClr val="tx1"/>
                </a:solidFill>
                <a:effectLst/>
                <a:latin typeface="+mn-lt"/>
                <a:ea typeface="+mn-ea"/>
                <a:cs typeface="+mn-cs"/>
              </a:rPr>
              <a:t>Interdisciplinary </a:t>
            </a:r>
            <a:r>
              <a:rPr lang="en-US" sz="1200" b="1" i="0" u="none" strike="noStrike" kern="1200" baseline="0" dirty="0">
                <a:solidFill>
                  <a:schemeClr val="tx1"/>
                </a:solidFill>
                <a:latin typeface="+mn-lt"/>
                <a:ea typeface="+mn-ea"/>
                <a:cs typeface="+mn-cs"/>
              </a:rPr>
              <a:t>teams</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Modeling the entire system in one single ASM model would be impractical and produce a complex big model difficult to manage</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analyze and share </a:t>
            </a:r>
            <a:r>
              <a:rPr lang="en-US" sz="1200" b="0" i="0" u="none" strike="noStrike" kern="1200" baseline="0" dirty="0">
                <a:solidFill>
                  <a:schemeClr val="tx1"/>
                </a:solidFill>
                <a:latin typeface="+mn-lt"/>
                <a:ea typeface="+mn-ea"/>
                <a:cs typeface="+mn-cs"/>
              </a:rPr>
              <a:t>with all groups.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Our compositional modeling process started from a formal specification of the MVM subsystems as separate ASM models, which were then validated and verified independently.</a:t>
            </a:r>
          </a:p>
          <a:p>
            <a:r>
              <a:rPr lang="en-US" sz="1200" b="1" i="0" u="none" strike="noStrike" kern="1200" baseline="0" dirty="0">
                <a:solidFill>
                  <a:schemeClr val="tx1"/>
                </a:solidFill>
                <a:latin typeface="+mn-lt"/>
                <a:ea typeface="+mn-ea"/>
                <a:cs typeface="+mn-cs"/>
              </a:rPr>
              <a:t>The compositional simulation technique was then used to compose by orchestration the subsystems models according to established I/O signals and ASM assembly of the MVM components. </a:t>
            </a:r>
            <a:r>
              <a:rPr lang="en-US" sz="1200" b="0" i="0" u="none" strike="noStrike" kern="1200" baseline="0" dirty="0">
                <a:solidFill>
                  <a:schemeClr val="tx1"/>
                </a:solidFill>
                <a:latin typeface="+mn-lt"/>
                <a:ea typeface="+mn-ea"/>
                <a:cs typeface="+mn-cs"/>
              </a:rPr>
              <a:t>Therefore, we validated by scenario-based simulation the composed model of the MVM system by checking if it behaves in accordance with the expected outcomes from the</a:t>
            </a:r>
          </a:p>
          <a:p>
            <a:r>
              <a:rPr lang="en-US" sz="1200" b="0" i="0" u="none" strike="noStrike" kern="1200" baseline="0" dirty="0">
                <a:solidFill>
                  <a:schemeClr val="tx1"/>
                </a:solidFill>
                <a:latin typeface="+mn-lt"/>
                <a:ea typeface="+mn-ea"/>
                <a:cs typeface="+mn-cs"/>
              </a:rPr>
              <a:t>requirements. The results of such modeling and validation approach helped us to clarify and improve the MVM component interfaces and the communication protocol, while taming the system model complexity.</a:t>
            </a:r>
            <a:endParaRPr lang="en-US" sz="1200" dirty="0"/>
          </a:p>
          <a:p>
            <a:pPr marL="0" lvl="0" indent="0" algn="l" rtl="0">
              <a:spcBef>
                <a:spcPts val="0"/>
              </a:spcBef>
              <a:spcAft>
                <a:spcPts val="0"/>
              </a:spcAft>
              <a:buNone/>
            </a:pPr>
            <a:endParaRPr lang="en-US" sz="1200" dirty="0"/>
          </a:p>
          <a:p>
            <a:pPr marL="0" lvl="0" indent="0" algn="l" rtl="0">
              <a:spcBef>
                <a:spcPts val="0"/>
              </a:spcBef>
              <a:spcAft>
                <a:spcPts val="0"/>
              </a:spcAft>
              <a:buNone/>
            </a:pPr>
            <a:endParaRPr lang="en-US" sz="1200" dirty="0"/>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a:t>
            </a:r>
          </a:p>
          <a:p>
            <a:pPr marL="0" lvl="0" indent="0" algn="l" rtl="0">
              <a:spcBef>
                <a:spcPts val="0"/>
              </a:spcBef>
              <a:spcAft>
                <a:spcPts val="0"/>
              </a:spcAft>
              <a:buClr>
                <a:schemeClr val="dk1"/>
              </a:buClr>
              <a:buSzPts val="1100"/>
              <a:buFont typeface="Arial"/>
              <a:buNone/>
            </a:pPr>
            <a:r>
              <a:rPr lang="en-US" sz="1200" dirty="0"/>
              <a:t>NO</a:t>
            </a:r>
          </a:p>
          <a:p>
            <a:pPr marL="0" lvl="0" indent="0" algn="l" rtl="0">
              <a:spcBef>
                <a:spcPts val="0"/>
              </a:spcBef>
              <a:spcAft>
                <a:spcPts val="0"/>
              </a:spcAft>
              <a:buNone/>
            </a:pPr>
            <a:r>
              <a:rPr lang="en-US" sz="1200" dirty="0"/>
              <a:t>The action of the ventilator is a function of the signals received from sensors attached to the patient and to the valves of the fluid-dynamic system, and to a series of physical parameters such as the lung capacity of an average human and the resistance to the insufflation of air into the lungs.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lvl="0" indent="0" algn="l" rtl="0">
              <a:spcBef>
                <a:spcPts val="0"/>
              </a:spcBef>
              <a:spcAft>
                <a:spcPts val="0"/>
              </a:spcAft>
              <a:buNone/>
            </a:pPr>
            <a:r>
              <a:rPr lang="en-US" sz="1200" dirty="0">
                <a:solidFill>
                  <a:schemeClr val="dk1"/>
                </a:solidFill>
              </a:rPr>
              <a:t>We advocate the use of:</a:t>
            </a:r>
          </a:p>
          <a:p>
            <a:pPr marL="0" lvl="0" indent="0" algn="l" rtl="0">
              <a:spcBef>
                <a:spcPts val="0"/>
              </a:spcBef>
              <a:spcAft>
                <a:spcPts val="0"/>
              </a:spcAft>
              <a:buNone/>
            </a:pPr>
            <a:endParaRPr lang="en-US" sz="1200" dirty="0">
              <a:solidFill>
                <a:schemeClr val="dk1"/>
              </a:solidFill>
            </a:endParaRPr>
          </a:p>
          <a:p>
            <a:pPr marL="457200" lvl="0" indent="-406400" algn="l" rtl="0">
              <a:spcBef>
                <a:spcPts val="0"/>
              </a:spcBef>
              <a:spcAft>
                <a:spcPts val="0"/>
              </a:spcAft>
              <a:buClr>
                <a:schemeClr val="dk1"/>
              </a:buClr>
              <a:buSzPts val="2800"/>
              <a:buChar char="●"/>
            </a:pPr>
            <a:r>
              <a:rPr lang="en-US" sz="1200" b="1" dirty="0">
                <a:solidFill>
                  <a:schemeClr val="dk1"/>
                </a:solidFill>
              </a:rPr>
              <a:t>Discrete Event Formalisms</a:t>
            </a:r>
            <a:r>
              <a:rPr lang="en-US" sz="1200" dirty="0">
                <a:solidFill>
                  <a:schemeClr val="dk1"/>
                </a:solidFill>
              </a:rPr>
              <a:t> to model the evolution of the state of the ventilator-patient system that depends on the occurrence of events. Examples are Mealy/Moore/State machines, Petri Net, and their stochastic and hybrid extensions.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then conducted an evaluation about soundness and computation overhead </a:t>
            </a:r>
            <a:r>
              <a:rPr lang="en-US" sz="1200" b="0" i="0" kern="1200" dirty="0">
                <a:solidFill>
                  <a:schemeClr val="tx1"/>
                </a:solidFill>
                <a:effectLst/>
                <a:latin typeface="+mn-lt"/>
                <a:ea typeface="+mn-ea"/>
                <a:cs typeface="+mn-cs"/>
              </a:rPr>
              <a:t>of the proposed enforcement software.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We observed a high overhead, mostly do to the he execution time of the ASM model. Indeed, the </a:t>
            </a:r>
            <a:r>
              <a:rPr lang="en-US" sz="1200" b="0" i="0" kern="1200" dirty="0" err="1">
                <a:solidFill>
                  <a:schemeClr val="tx1"/>
                </a:solidFill>
                <a:effectLst/>
                <a:latin typeface="+mn-lt"/>
                <a:ea typeface="+mn-ea"/>
                <a:cs typeface="+mn-cs"/>
              </a:rPr>
              <a:t>ASM@run.time</a:t>
            </a:r>
            <a:r>
              <a:rPr lang="en-US" sz="1200" b="0" i="0" kern="1200" dirty="0">
                <a:solidFill>
                  <a:schemeClr val="tx1"/>
                </a:solidFill>
                <a:effectLst/>
                <a:latin typeface="+mn-lt"/>
                <a:ea typeface="+mn-ea"/>
                <a:cs typeface="+mn-cs"/>
              </a:rPr>
              <a:t> Simulator</a:t>
            </a:r>
            <a:br>
              <a:rPr lang="en-US" dirty="0"/>
            </a:br>
            <a:r>
              <a:rPr lang="en-US" sz="1200" b="0" i="0" kern="1200" dirty="0">
                <a:solidFill>
                  <a:schemeClr val="tx1"/>
                </a:solidFill>
                <a:effectLst/>
                <a:latin typeface="+mn-lt"/>
                <a:ea typeface="+mn-ea"/>
                <a:cs typeface="+mn-cs"/>
              </a:rPr>
              <a:t>is based on the design-time simulator </a:t>
            </a:r>
            <a:r>
              <a:rPr lang="en-US" sz="1200" b="0" i="0" kern="1200" dirty="0" err="1">
                <a:solidFill>
                  <a:schemeClr val="tx1"/>
                </a:solidFill>
                <a:effectLst/>
                <a:latin typeface="+mn-lt"/>
                <a:ea typeface="+mn-ea"/>
                <a:cs typeface="+mn-cs"/>
              </a:rPr>
              <a:t>AsmetaS</a:t>
            </a:r>
            <a:r>
              <a:rPr lang="en-US" sz="1200" b="0" i="0" kern="1200" dirty="0">
                <a:solidFill>
                  <a:schemeClr val="tx1"/>
                </a:solidFill>
                <a:effectLst/>
                <a:latin typeface="+mn-lt"/>
                <a:ea typeface="+mn-ea"/>
                <a:cs typeface="+mn-cs"/>
              </a:rPr>
              <a:t>, which is a simulator of formal models, developed in Java for model validation purposes and not for obtaining fast performance.  To overcome such limitation we should consider in the future the availability of an optimized version of the simulator that exploits specific optimizations and customized properties at the level of the Java virtual machine. </a:t>
            </a:r>
            <a:endParaRPr lang="en-US" dirty="0"/>
          </a:p>
          <a:p>
            <a:endParaRPr lang="it-IT" dirty="0"/>
          </a:p>
        </p:txBody>
      </p:sp>
      <p:sp>
        <p:nvSpPr>
          <p:cNvPr id="4" name="Segnaposto numero diapositiva 3"/>
          <p:cNvSpPr>
            <a:spLocks noGrp="1"/>
          </p:cNvSpPr>
          <p:nvPr>
            <p:ph type="sldNum" sz="quarter" idx="10"/>
          </p:nvPr>
        </p:nvSpPr>
        <p:spPr/>
        <p:txBody>
          <a:bodyPr/>
          <a:lstStyle/>
          <a:p>
            <a:fld id="{212427E2-92D5-4EC4-ADC1-F7449D392FE2}" type="slidenum">
              <a:rPr lang="en-US" smtClean="0"/>
              <a:pPr/>
              <a:t>23</a:t>
            </a:fld>
            <a:endParaRPr lang="en-US"/>
          </a:p>
        </p:txBody>
      </p:sp>
    </p:spTree>
    <p:extLst>
      <p:ext uri="{BB962C8B-B14F-4D97-AF65-F5344CB8AC3E}">
        <p14:creationId xmlns:p14="http://schemas.microsoft.com/office/powerpoint/2010/main" val="1405127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85813" y="-328613"/>
            <a:ext cx="5486400" cy="3086101"/>
          </a:xfrm>
        </p:spPr>
      </p:sp>
      <p:sp>
        <p:nvSpPr>
          <p:cNvPr id="3" name="Segnaposto note 2"/>
          <p:cNvSpPr>
            <a:spLocks noGrp="1"/>
          </p:cNvSpPr>
          <p:nvPr>
            <p:ph type="body" idx="1"/>
          </p:nvPr>
        </p:nvSpPr>
        <p:spPr>
          <a:xfrm>
            <a:off x="497909" y="3135421"/>
            <a:ext cx="5984310" cy="3600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And now let me summing up our work.</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1" spc="-5" dirty="0">
                <a:solidFill>
                  <a:prstClr val="black"/>
                </a:solidFill>
              </a:rPr>
              <a:t>Formal methods at runtime can contribute to high-quality software </a:t>
            </a:r>
            <a:r>
              <a:rPr lang="en-US" sz="1200" spc="-5" dirty="0">
                <a:solidFill>
                  <a:prstClr val="black"/>
                </a:solidFill>
                <a:latin typeface="Rubik" panose="00000500000000000000" pitchFamily="2" charset="-79"/>
                <a:cs typeface="Rubik" panose="00000500000000000000" pitchFamily="2" charset="-79"/>
              </a:rPr>
              <a:t>spanning the entire system’s life cycle, </a:t>
            </a:r>
            <a:r>
              <a:rPr lang="en-US" sz="1200" b="1" spc="-5" dirty="0">
                <a:solidFill>
                  <a:prstClr val="black"/>
                </a:solidFill>
                <a:latin typeface="Rubik" panose="00000500000000000000" pitchFamily="2" charset="-79"/>
                <a:cs typeface="Rubik" panose="00000500000000000000" pitchFamily="2" charset="-79"/>
              </a:rPr>
              <a:t>from requirements inception to and throughout operation.</a:t>
            </a:r>
            <a:endParaRPr lang="nl-BE" sz="1200" b="1" spc="-5"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Composition of system models and their analysis is a challenging but unavoidable issue for today’s complex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r>
              <a:rPr lang="en-US" sz="1200" b="0" i="0" u="none" strike="noStrike" kern="1200" baseline="0" dirty="0">
                <a:solidFill>
                  <a:schemeClr val="tx1"/>
                </a:solidFill>
                <a:latin typeface="+mn-lt"/>
                <a:ea typeface="+mn-ea"/>
                <a:cs typeface="+mn-cs"/>
              </a:rPr>
              <a:t>In this paper, we have formulated a basic composition mechanism working for I/O ASMs.</a:t>
            </a:r>
          </a:p>
          <a:p>
            <a:r>
              <a:rPr lang="en-US" sz="1200" b="0" i="0" u="none" strike="noStrike" kern="1200" baseline="0" dirty="0">
                <a:solidFill>
                  <a:schemeClr val="tx1"/>
                </a:solidFill>
                <a:latin typeface="+mn-lt"/>
                <a:ea typeface="+mn-ea"/>
                <a:cs typeface="+mn-cs"/>
              </a:rPr>
              <a:t>We have also presented, through the MVM case study, the scope and practical use of this compositional simulation</a:t>
            </a:r>
          </a:p>
          <a:p>
            <a:r>
              <a:rPr lang="en-US" sz="1200" b="0" i="0" u="none" strike="noStrike" kern="1200" baseline="0" dirty="0">
                <a:solidFill>
                  <a:schemeClr val="tx1"/>
                </a:solidFill>
                <a:latin typeface="+mn-lt"/>
                <a:ea typeface="+mn-ea"/>
                <a:cs typeface="+mn-cs"/>
              </a:rPr>
              <a:t>technique as supported by the ASMETA tool </a:t>
            </a:r>
            <a:r>
              <a:rPr lang="en-US" sz="1200" b="0" i="0" u="none" strike="noStrike" kern="1200" baseline="0" dirty="0" err="1">
                <a:solidFill>
                  <a:schemeClr val="tx1"/>
                </a:solidFill>
                <a:latin typeface="+mn-lt"/>
                <a:ea typeface="+mn-ea"/>
                <a:cs typeface="+mn-cs"/>
              </a:rPr>
              <a:t>AsmetaComp</a:t>
            </a:r>
            <a:r>
              <a:rPr lang="en-US" sz="1200" b="0" i="0" u="none" strike="noStrike" kern="1200" baseline="0" dirty="0">
                <a:solidFill>
                  <a:schemeClr val="tx1"/>
                </a:solidFill>
                <a:latin typeface="+mn-lt"/>
                <a:ea typeface="+mn-ea"/>
                <a:cs typeface="+mn-cs"/>
              </a:rPr>
              <a:t>. </a:t>
            </a:r>
          </a:p>
          <a:p>
            <a:endParaRPr lang="en-US" sz="1200" b="1" dirty="0"/>
          </a:p>
          <a:p>
            <a:r>
              <a:rPr lang="en-US" sz="1200" b="1" dirty="0"/>
              <a:t>OPPURE: We presented </a:t>
            </a:r>
            <a:r>
              <a:rPr lang="en-US" dirty="0"/>
              <a:t>a formal approach to distributed discrete system modeling and prototyping based on the compositional simulation of I/O ASMs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indent="0">
              <a:buFont typeface="Arial" panose="020B0604020202020204" pitchFamily="34" charset="0"/>
              <a:buNone/>
            </a:pPr>
            <a:r>
              <a:rPr lang="en-US" sz="1200" b="1" dirty="0"/>
              <a:t>As future work, we want to:</a:t>
            </a:r>
          </a:p>
          <a:p>
            <a:pPr marL="171450" indent="-171450">
              <a:buFont typeface="Arial" panose="020B0604020202020204" pitchFamily="34" charset="0"/>
              <a:buChar char="•"/>
            </a:pPr>
            <a:r>
              <a:rPr lang="en-US" sz="1200" b="1" dirty="0"/>
              <a:t> extend the tool </a:t>
            </a:r>
            <a:r>
              <a:rPr lang="en-US" sz="1200" b="1" i="0" u="none" strike="noStrike" kern="1200" baseline="0" dirty="0" err="1">
                <a:solidFill>
                  <a:schemeClr val="tx1"/>
                </a:solidFill>
                <a:latin typeface="+mn-lt"/>
                <a:ea typeface="+mn-ea"/>
                <a:cs typeface="+mn-cs"/>
              </a:rPr>
              <a:t>AsmetaComp</a:t>
            </a:r>
            <a:r>
              <a:rPr lang="en-US" sz="1200" b="1" i="0" u="none" strike="noStrike" kern="1200" baseline="0" dirty="0">
                <a:solidFill>
                  <a:schemeClr val="tx1"/>
                </a:solidFill>
                <a:latin typeface="+mn-lt"/>
                <a:ea typeface="+mn-ea"/>
                <a:cs typeface="+mn-cs"/>
              </a:rPr>
              <a:t> to support simulation of I/O ASMs in a distributed setting</a:t>
            </a:r>
            <a:r>
              <a:rPr lang="en-US" sz="1200" b="0" i="0" u="none" strike="noStrike" kern="1200" baseline="0" dirty="0">
                <a:solidFill>
                  <a:schemeClr val="tx1"/>
                </a:solidFill>
                <a:latin typeface="+mn-lt"/>
                <a:ea typeface="+mn-ea"/>
                <a:cs typeface="+mn-cs"/>
              </a:rPr>
              <a:t>,  namely by allowing separate ASM</a:t>
            </a: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system models to co-execute possibly on separate local or remote processes/computers.</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We also want to support additional composition operators (</a:t>
            </a:r>
            <a:r>
              <a:rPr lang="en-US" sz="1200" b="0" i="0" u="none" strike="noStrike" kern="1200" baseline="0" dirty="0">
                <a:solidFill>
                  <a:schemeClr val="tx1"/>
                </a:solidFill>
                <a:latin typeface="+mn-lt"/>
                <a:ea typeface="+mn-ea"/>
                <a:cs typeface="+mn-cs"/>
              </a:rPr>
              <a:t>such as I/O wrapping, conditional execution, iterated execution, alternate execution, attempt choice, non-deterministic choice, etc.). </a:t>
            </a:r>
            <a:r>
              <a:rPr lang="en-US" sz="1200" b="1" i="0" u="none" strike="noStrike" kern="1200" baseline="0" dirty="0">
                <a:solidFill>
                  <a:schemeClr val="tx1"/>
                </a:solidFill>
                <a:latin typeface="+mn-lt"/>
                <a:ea typeface="+mn-ea"/>
                <a:cs typeface="+mn-cs"/>
              </a:rPr>
              <a:t>We also would like to support choreography constructs for decentralized co-simulation of </a:t>
            </a:r>
            <a:r>
              <a:rPr lang="en-US" sz="1200" b="0" i="0" u="none" strike="noStrike" kern="1200" baseline="0" dirty="0">
                <a:solidFill>
                  <a:schemeClr val="tx1"/>
                </a:solidFill>
                <a:latin typeface="+mn-lt"/>
                <a:ea typeface="+mn-ea"/>
                <a:cs typeface="+mn-cs"/>
              </a:rPr>
              <a:t>asynchronous ASMs </a:t>
            </a:r>
            <a:r>
              <a:rPr lang="en-US" sz="1200" b="1" i="0" u="none" strike="noStrike" kern="1200" baseline="0" dirty="0">
                <a:solidFill>
                  <a:schemeClr val="tx1"/>
                </a:solidFill>
                <a:latin typeface="+mn-lt"/>
                <a:ea typeface="+mn-ea"/>
                <a:cs typeface="+mn-cs"/>
              </a:rPr>
              <a:t>as provided in the standard Business Process modeling Notation 2.0 </a:t>
            </a:r>
            <a:r>
              <a:rPr lang="en-US" sz="1200" b="0" i="0" u="none" strike="noStrike" kern="1200" baseline="0" dirty="0">
                <a:solidFill>
                  <a:schemeClr val="tx1"/>
                </a:solidFill>
                <a:latin typeface="+mn-lt"/>
                <a:ea typeface="+mn-ea"/>
                <a:cs typeface="+mn-cs"/>
              </a:rPr>
              <a:t>(BPMN2) Choreography Diagram.</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Moreover, we want to support the co-simulation of ASM models with other simulated or real subsystems in accordance with standards such as the IEEE 1516 High</a:t>
            </a: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Level Architecture (HLA) and the Functional Mockup Interface (FMI) for </a:t>
            </a:r>
            <a:r>
              <a:rPr lang="it-IT" sz="1200" b="0" i="0" u="none" strike="noStrike" kern="1200" baseline="0" dirty="0">
                <a:solidFill>
                  <a:schemeClr val="tx1"/>
                </a:solidFill>
                <a:latin typeface="+mn-lt"/>
                <a:ea typeface="+mn-ea"/>
                <a:cs typeface="+mn-cs"/>
              </a:rPr>
              <a:t>distributed co-</a:t>
            </a:r>
            <a:r>
              <a:rPr lang="it-IT" sz="1200" b="0" i="0" u="none" strike="noStrike" kern="1200" baseline="0" dirty="0" err="1">
                <a:solidFill>
                  <a:schemeClr val="tx1"/>
                </a:solidFill>
                <a:latin typeface="+mn-lt"/>
                <a:ea typeface="+mn-ea"/>
                <a:cs typeface="+mn-cs"/>
              </a:rPr>
              <a:t>simulation</a:t>
            </a:r>
            <a:r>
              <a:rPr lang="it-IT" sz="1200" b="0" i="0" u="none" strike="noStrike" kern="1200" baseline="0" dirty="0">
                <a:solidFill>
                  <a:schemeClr val="tx1"/>
                </a:solidFill>
                <a:latin typeface="+mn-lt"/>
                <a:ea typeface="+mn-ea"/>
                <a:cs typeface="+mn-cs"/>
              </a:rPr>
              <a:t>.</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it-IT" dirty="0"/>
          </a:p>
        </p:txBody>
      </p:sp>
      <p:sp>
        <p:nvSpPr>
          <p:cNvPr id="4" name="Segnaposto numero diapositiva 3"/>
          <p:cNvSpPr>
            <a:spLocks noGrp="1"/>
          </p:cNvSpPr>
          <p:nvPr>
            <p:ph type="sldNum" sz="quarter" idx="5"/>
          </p:nvPr>
        </p:nvSpPr>
        <p:spPr/>
        <p:txBody>
          <a:bodyPr/>
          <a:lstStyle/>
          <a:p>
            <a:fld id="{212427E2-92D5-4EC4-ADC1-F7449D392FE2}" type="slidenum">
              <a:rPr lang="en-US" smtClean="0"/>
              <a:pPr/>
              <a:t>24</a:t>
            </a:fld>
            <a:endParaRPr lang="en-US"/>
          </a:p>
        </p:txBody>
      </p:sp>
    </p:spTree>
    <p:extLst>
      <p:ext uri="{BB962C8B-B14F-4D97-AF65-F5344CB8AC3E}">
        <p14:creationId xmlns:p14="http://schemas.microsoft.com/office/powerpoint/2010/main" val="4261582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77500" lnSpcReduction="20000"/>
          </a:bodyPr>
          <a:lstStyle/>
          <a:p>
            <a:r>
              <a:rPr lang="it-IT" b="1" dirty="0" err="1"/>
              <a:t>Luckly</a:t>
            </a:r>
            <a:r>
              <a:rPr lang="it-IT" b="1" dirty="0"/>
              <a:t> </a:t>
            </a:r>
            <a:r>
              <a:rPr lang="it-IT" b="1" dirty="0" err="1"/>
              <a:t>runtime</a:t>
            </a:r>
            <a:r>
              <a:rPr lang="it-IT" b="1" dirty="0"/>
              <a:t> </a:t>
            </a:r>
            <a:r>
              <a:rPr lang="it-IT" b="1" dirty="0" err="1"/>
              <a:t>v&amp;v</a:t>
            </a:r>
            <a:r>
              <a:rPr lang="it-IT" b="1" dirty="0"/>
              <a:t> techniques </a:t>
            </a:r>
            <a:r>
              <a:rPr lang="it-IT" b="1" dirty="0" err="1"/>
              <a:t>already</a:t>
            </a:r>
            <a:r>
              <a:rPr lang="it-IT" b="1" dirty="0"/>
              <a:t> </a:t>
            </a:r>
            <a:r>
              <a:rPr lang="it-IT" b="1" dirty="0" err="1"/>
              <a:t>exist</a:t>
            </a:r>
            <a:r>
              <a:rPr lang="it-IT" b="1" dirty="0"/>
              <a:t>. </a:t>
            </a:r>
            <a:r>
              <a:rPr lang="it-IT" sz="1200" b="1" kern="1200" baseline="0" dirty="0">
                <a:solidFill>
                  <a:schemeClr val="tx1"/>
                </a:solidFill>
                <a:latin typeface="+mn-lt"/>
                <a:ea typeface="+mn-ea"/>
                <a:cs typeface="+mn-cs"/>
              </a:rPr>
              <a:t>Some </a:t>
            </a:r>
            <a:r>
              <a:rPr lang="it-IT" sz="1200" b="1" kern="1200" baseline="0" dirty="0" err="1">
                <a:solidFill>
                  <a:schemeClr val="tx1"/>
                </a:solidFill>
                <a:latin typeface="+mn-lt"/>
                <a:ea typeface="+mn-ea"/>
                <a:cs typeface="+mn-cs"/>
              </a:rPr>
              <a:t>runtime</a:t>
            </a:r>
            <a:r>
              <a:rPr lang="it-IT" sz="1200" b="1" kern="1200" baseline="0" dirty="0">
                <a:solidFill>
                  <a:schemeClr val="tx1"/>
                </a:solidFill>
                <a:latin typeface="+mn-lt"/>
                <a:ea typeface="+mn-ea"/>
                <a:cs typeface="+mn-cs"/>
              </a:rPr>
              <a:t> </a:t>
            </a:r>
            <a:r>
              <a:rPr lang="it-IT" sz="1200" b="1" kern="1200" baseline="0" dirty="0" err="1">
                <a:solidFill>
                  <a:schemeClr val="tx1"/>
                </a:solidFill>
                <a:latin typeface="+mn-lt"/>
                <a:ea typeface="+mn-ea"/>
                <a:cs typeface="+mn-cs"/>
              </a:rPr>
              <a:t>verification</a:t>
            </a:r>
            <a:r>
              <a:rPr lang="it-IT" sz="1200" b="1"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approaches employing model checking </a:t>
            </a:r>
            <a:r>
              <a:rPr lang="en-US" altLang="it-IT" sz="1200" dirty="0">
                <a:latin typeface="Rubik" pitchFamily="2" charset="-79"/>
                <a:cs typeface="Rubik" pitchFamily="2" charset="-79"/>
              </a:rPr>
              <a:t>of (temporal logics) properties of interest </a:t>
            </a:r>
            <a:r>
              <a:rPr lang="en-US" sz="1200" b="1" kern="1200" baseline="0" dirty="0">
                <a:solidFill>
                  <a:schemeClr val="tx1"/>
                </a:solidFill>
                <a:latin typeface="+mn-lt"/>
                <a:ea typeface="+mn-ea"/>
                <a:cs typeface="+mn-cs"/>
              </a:rPr>
              <a:t>already exist and used over time. These include</a:t>
            </a:r>
            <a:r>
              <a:rPr lang="en-US" sz="1200" kern="1200" baseline="0" dirty="0">
                <a:solidFill>
                  <a:schemeClr val="tx1"/>
                </a:solidFill>
                <a:latin typeface="+mn-lt"/>
                <a:ea typeface="+mn-ea"/>
                <a:cs typeface="+mn-cs"/>
              </a:rPr>
              <a:t>… </a:t>
            </a:r>
            <a:r>
              <a:rPr lang="en-US" sz="1200" b="0" i="0" kern="1200" baseline="0" dirty="0">
                <a:solidFill>
                  <a:schemeClr val="tx1"/>
                </a:solidFill>
                <a:latin typeface="+mn-lt"/>
                <a:ea typeface="+mn-ea"/>
                <a:cs typeface="+mn-cs"/>
              </a:rPr>
              <a:t>…[</a:t>
            </a:r>
            <a:r>
              <a:rPr lang="en-US" sz="1200" b="0" i="0" kern="1200" baseline="0" dirty="0" err="1">
                <a:solidFill>
                  <a:schemeClr val="tx1"/>
                </a:solidFill>
                <a:latin typeface="+mn-lt"/>
                <a:ea typeface="+mn-ea"/>
                <a:cs typeface="+mn-cs"/>
              </a:rPr>
              <a:t>leggere</a:t>
            </a:r>
            <a:r>
              <a:rPr lang="en-US" sz="1200" b="0" i="0" kern="1200" baseline="0" dirty="0">
                <a:solidFill>
                  <a:schemeClr val="tx1"/>
                </a:solidFill>
                <a:latin typeface="+mn-lt"/>
                <a:ea typeface="+mn-ea"/>
                <a:cs typeface="+mn-cs"/>
              </a:rPr>
              <a:t> </a:t>
            </a:r>
            <a:r>
              <a:rPr lang="en-US" sz="1200" b="0" i="0" kern="1200" baseline="0" dirty="0" err="1">
                <a:solidFill>
                  <a:schemeClr val="tx1"/>
                </a:solidFill>
                <a:latin typeface="+mn-lt"/>
                <a:ea typeface="+mn-ea"/>
                <a:cs typeface="+mn-cs"/>
              </a:rPr>
              <a:t>elenco</a:t>
            </a:r>
            <a:r>
              <a:rPr lang="en-US" sz="1200" b="0" i="0" kern="1200" baseline="0" dirty="0">
                <a:solidFill>
                  <a:schemeClr val="tx1"/>
                </a:solidFill>
                <a:latin typeface="+mn-lt"/>
                <a:ea typeface="+mn-ea"/>
                <a:cs typeface="+mn-cs"/>
              </a:rPr>
              <a:t>] </a:t>
            </a:r>
            <a:r>
              <a:rPr lang="en-US" sz="1200" b="1" i="0" kern="1200" baseline="0" dirty="0">
                <a:solidFill>
                  <a:schemeClr val="tx1"/>
                </a:solidFill>
                <a:latin typeface="+mn-lt"/>
                <a:ea typeface="+mn-ea"/>
                <a:cs typeface="+mn-cs"/>
              </a:rPr>
              <a:t>Runtime validation techniques include </a:t>
            </a:r>
            <a:r>
              <a:rPr lang="en-US" sz="1200" b="0" i="0" kern="1200" baseline="0" dirty="0">
                <a:solidFill>
                  <a:schemeClr val="tx1"/>
                </a:solidFill>
                <a:latin typeface="+mn-lt"/>
                <a:ea typeface="+mn-ea"/>
                <a:cs typeface="+mn-cs"/>
              </a:rPr>
              <a:t>…[</a:t>
            </a:r>
            <a:r>
              <a:rPr lang="en-US" sz="1200" b="0" i="0" kern="1200" baseline="0" dirty="0" err="1">
                <a:solidFill>
                  <a:schemeClr val="tx1"/>
                </a:solidFill>
                <a:latin typeface="+mn-lt"/>
                <a:ea typeface="+mn-ea"/>
                <a:cs typeface="+mn-cs"/>
              </a:rPr>
              <a:t>leggere</a:t>
            </a:r>
            <a:r>
              <a:rPr lang="en-US" sz="1200" b="0" i="0" kern="1200" baseline="0" dirty="0">
                <a:solidFill>
                  <a:schemeClr val="tx1"/>
                </a:solidFill>
                <a:latin typeface="+mn-lt"/>
                <a:ea typeface="+mn-ea"/>
                <a:cs typeface="+mn-cs"/>
              </a:rPr>
              <a:t> </a:t>
            </a:r>
            <a:r>
              <a:rPr lang="en-US" sz="1200" b="0" i="0" kern="1200" baseline="0" dirty="0" err="1">
                <a:solidFill>
                  <a:schemeClr val="tx1"/>
                </a:solidFill>
                <a:latin typeface="+mn-lt"/>
                <a:ea typeface="+mn-ea"/>
                <a:cs typeface="+mn-cs"/>
              </a:rPr>
              <a:t>elenco</a:t>
            </a:r>
            <a:r>
              <a:rPr lang="en-US" sz="1200" b="0" i="0"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Validation techniques are less time and resource consuming compared to verification approaches, but they do not provide exhaustive analysis results. However, since </a:t>
            </a:r>
            <a:r>
              <a:rPr lang="en-US" sz="1200" b="0" i="0" u="none" strike="noStrike" kern="1200" baseline="0" dirty="0">
                <a:solidFill>
                  <a:schemeClr val="tx1"/>
                </a:solidFill>
                <a:effectLst/>
                <a:latin typeface="+mn-lt"/>
                <a:ea typeface="+mn-ea"/>
                <a:cs typeface="+mn-cs"/>
              </a:rPr>
              <a:t>systems </a:t>
            </a:r>
            <a:r>
              <a:rPr lang="en-US" sz="1200" b="0" i="0" kern="1200" dirty="0">
                <a:solidFill>
                  <a:schemeClr val="tx1"/>
                </a:solidFill>
                <a:effectLst/>
                <a:latin typeface="+mn-lt"/>
                <a:ea typeface="+mn-ea"/>
                <a:cs typeface="+mn-cs"/>
              </a:rPr>
              <a:t>are rapidly growing in complexity and scale, runtime validation techniques may appear sometimes the only viable solution. </a:t>
            </a:r>
            <a:r>
              <a:rPr lang="en-US" sz="1200" b="1" i="0" u="none" strike="noStrike" kern="1200" baseline="0" dirty="0">
                <a:solidFill>
                  <a:schemeClr val="tx1"/>
                </a:solidFill>
                <a:latin typeface="+mn-lt"/>
                <a:ea typeface="+mn-ea"/>
                <a:cs typeface="+mn-cs"/>
              </a:rPr>
              <a:t>For example, s</a:t>
            </a:r>
            <a:r>
              <a:rPr lang="en-US" sz="1200" b="1" i="0" kern="1200" dirty="0">
                <a:solidFill>
                  <a:schemeClr val="tx1"/>
                </a:solidFill>
                <a:effectLst/>
                <a:latin typeface="+mn-lt"/>
                <a:ea typeface="+mn-ea"/>
                <a:cs typeface="+mn-cs"/>
              </a:rPr>
              <a:t>imulation-based testing is becoming a popular approach for testing autonomous driving systems (ADS), by considering different types of scenario under different driving conditions.</a:t>
            </a:r>
            <a:endParaRPr lang="it-IT" b="1" dirty="0"/>
          </a:p>
          <a:p>
            <a:endParaRPr lang="it-IT" sz="1200" b="1" kern="1200" baseline="0" dirty="0">
              <a:solidFill>
                <a:schemeClr val="tx1"/>
              </a:solidFill>
              <a:latin typeface="Rubik" pitchFamily="2" charset="-79"/>
              <a:ea typeface="+mn-ea"/>
              <a:cs typeface="Rubik" pitchFamily="2" charset="-79"/>
            </a:endParaRPr>
          </a:p>
          <a:p>
            <a:r>
              <a:rPr lang="en-US" sz="1200" b="1" i="0" u="none" strike="noStrike" kern="1200" baseline="0" dirty="0">
                <a:solidFill>
                  <a:schemeClr val="tx1"/>
                </a:solidFill>
                <a:latin typeface="+mn-lt"/>
                <a:ea typeface="+mn-ea"/>
                <a:cs typeface="+mn-cs"/>
              </a:rPr>
              <a:t>However, since </a:t>
            </a:r>
            <a:r>
              <a:rPr lang="en-US" sz="1200" b="1" i="0" u="none" strike="noStrike" kern="1200" baseline="0" dirty="0">
                <a:solidFill>
                  <a:schemeClr val="tx1"/>
                </a:solidFill>
                <a:effectLst/>
                <a:latin typeface="+mn-lt"/>
                <a:ea typeface="+mn-ea"/>
                <a:cs typeface="+mn-cs"/>
              </a:rPr>
              <a:t>systems </a:t>
            </a:r>
            <a:r>
              <a:rPr lang="en-US" sz="1200" b="1" i="0" kern="1200" dirty="0">
                <a:solidFill>
                  <a:schemeClr val="tx1"/>
                </a:solidFill>
                <a:effectLst/>
                <a:latin typeface="+mn-lt"/>
                <a:ea typeface="+mn-ea"/>
                <a:cs typeface="+mn-cs"/>
              </a:rPr>
              <a:t>are rapidly growing in complexity and scale, also system models are growing in complexity and scale!</a:t>
            </a:r>
          </a:p>
          <a:p>
            <a:r>
              <a:rPr lang="en-US" sz="1200" b="1" i="0" kern="1200" dirty="0">
                <a:solidFill>
                  <a:schemeClr val="tx1"/>
                </a:solidFill>
                <a:effectLst/>
                <a:latin typeface="+mn-lt"/>
                <a:ea typeface="+mn-ea"/>
                <a:cs typeface="+mn-cs"/>
              </a:rPr>
              <a:t>So </a:t>
            </a:r>
            <a:r>
              <a:rPr lang="en-US" sz="1200" b="1" i="0" u="none" strike="noStrike" kern="1200" baseline="0" dirty="0">
                <a:solidFill>
                  <a:schemeClr val="tx1"/>
                </a:solidFill>
                <a:latin typeface="+mn-lt"/>
                <a:ea typeface="+mn-ea"/>
                <a:cs typeface="+mn-cs"/>
              </a:rPr>
              <a:t>it is becoming important to</a:t>
            </a:r>
            <a:r>
              <a:rPr lang="en-US" sz="1200" b="0" i="0" u="none" strike="noStrike" kern="1200" baseline="0" dirty="0">
                <a:solidFill>
                  <a:schemeClr val="tx1"/>
                </a:solidFill>
                <a:latin typeface="+mn-lt"/>
                <a:ea typeface="+mn-ea"/>
                <a:cs typeface="+mn-cs"/>
              </a:rPr>
              <a:t> efficiently and effectively </a:t>
            </a:r>
            <a:r>
              <a:rPr lang="en-US" sz="1200" b="1" i="0" u="none" strike="noStrike" kern="1200" baseline="0" dirty="0">
                <a:solidFill>
                  <a:schemeClr val="tx1"/>
                </a:solidFill>
                <a:latin typeface="+mn-lt"/>
                <a:ea typeface="+mn-ea"/>
                <a:cs typeface="+mn-cs"/>
              </a:rPr>
              <a:t>manage a system model as a composition of different sub-models to analyze separately and then integrate </a:t>
            </a:r>
            <a:r>
              <a:rPr lang="en-US" sz="1200" b="0" i="0" u="none" strike="noStrike" kern="1200" baseline="0" dirty="0">
                <a:solidFill>
                  <a:schemeClr val="tx1"/>
                </a:solidFill>
                <a:latin typeface="+mn-lt"/>
                <a:ea typeface="+mn-ea"/>
                <a:cs typeface="+mn-cs"/>
              </a:rPr>
              <a:t>both at design time and at run-time. </a:t>
            </a:r>
            <a:r>
              <a:rPr lang="en-US" sz="1200" b="1" i="0" u="none" strike="noStrike" kern="1200" baseline="0" dirty="0">
                <a:solidFill>
                  <a:schemeClr val="tx1"/>
                </a:solidFill>
                <a:latin typeface="+mn-lt"/>
                <a:ea typeface="+mn-ea"/>
                <a:cs typeface="+mn-cs"/>
              </a:rPr>
              <a:t>This is important not only to keep the requirements and models under control </a:t>
            </a:r>
            <a:r>
              <a:rPr lang="en-US" sz="1200" b="0" i="0" u="none" strike="noStrike" kern="1200" baseline="0" dirty="0">
                <a:solidFill>
                  <a:schemeClr val="tx1"/>
                </a:solidFill>
                <a:latin typeface="+mn-lt"/>
                <a:ea typeface="+mn-ea"/>
                <a:cs typeface="+mn-cs"/>
              </a:rPr>
              <a:t>with a modular approach </a:t>
            </a:r>
            <a:r>
              <a:rPr lang="en-US" sz="1200" b="1" i="0" u="none" strike="noStrike" kern="1200" baseline="0" dirty="0">
                <a:solidFill>
                  <a:schemeClr val="tx1"/>
                </a:solidFill>
                <a:latin typeface="+mn-lt"/>
                <a:ea typeface="+mn-ea"/>
                <a:cs typeface="+mn-cs"/>
              </a:rPr>
              <a:t>but also to explore and combine multi-paradigm formalisms to model different aspects of software-intensive systems. Think for example to the multifaceted nature of CPSs.</a:t>
            </a:r>
            <a:endParaRPr lang="en-US" sz="1200" b="1"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u="none" strike="noStrike" kern="1200" baseline="0" dirty="0">
                <a:solidFill>
                  <a:schemeClr val="tx1"/>
                </a:solidFill>
                <a:latin typeface="+mn-lt"/>
                <a:ea typeface="+mn-ea"/>
                <a:cs typeface="+mn-cs"/>
              </a:rPr>
              <a:t>Towards this direction, here we present a </a:t>
            </a:r>
            <a:r>
              <a:rPr lang="en-US" sz="1200" b="1" i="1" u="none" strike="noStrike" kern="1200" baseline="0" dirty="0">
                <a:solidFill>
                  <a:schemeClr val="tx1"/>
                </a:solidFill>
                <a:latin typeface="+mn-lt"/>
                <a:ea typeface="+mn-ea"/>
                <a:cs typeface="+mn-cs"/>
              </a:rPr>
              <a:t>compositional model-based simulation </a:t>
            </a:r>
            <a:r>
              <a:rPr lang="en-US" sz="1200" b="1" i="0" u="none" strike="noStrike" kern="1200" baseline="0" dirty="0">
                <a:solidFill>
                  <a:schemeClr val="tx1"/>
                </a:solidFill>
                <a:latin typeface="+mn-lt"/>
                <a:ea typeface="+mn-ea"/>
                <a:cs typeface="+mn-cs"/>
              </a:rPr>
              <a:t>technique to co-simulate ASMs representing independent</a:t>
            </a:r>
          </a:p>
          <a:p>
            <a:r>
              <a:rPr lang="en-US" sz="1200" b="1" i="0" u="none" strike="noStrike" kern="1200" baseline="0" dirty="0">
                <a:solidFill>
                  <a:schemeClr val="tx1"/>
                </a:solidFill>
                <a:latin typeface="+mn-lt"/>
                <a:ea typeface="+mn-ea"/>
                <a:cs typeface="+mn-cs"/>
              </a:rPr>
              <a:t>and interacting subsystems of a discrete-event system under prototyping.</a:t>
            </a:r>
          </a:p>
          <a:p>
            <a:endParaRPr lang="en-US" sz="1200" b="1" i="0" kern="1200" dirty="0">
              <a:solidFill>
                <a:schemeClr val="tx1"/>
              </a:solidFill>
              <a:effectLst/>
              <a:latin typeface="+mn-lt"/>
              <a:ea typeface="+mn-ea"/>
              <a:cs typeface="+mn-cs"/>
            </a:endParaRPr>
          </a:p>
          <a:p>
            <a:endParaRPr lang="it-IT" sz="1200" b="1" kern="1200" baseline="0" dirty="0">
              <a:solidFill>
                <a:schemeClr val="tx1"/>
              </a:solidFill>
              <a:latin typeface="Rubik" pitchFamily="2" charset="-79"/>
              <a:ea typeface="+mn-ea"/>
              <a:cs typeface="Rubik" pitchFamily="2" charset="-79"/>
            </a:endParaRPr>
          </a:p>
          <a:p>
            <a:r>
              <a:rPr lang="it-IT" sz="1200" b="1" kern="1200" baseline="0" dirty="0">
                <a:solidFill>
                  <a:schemeClr val="tx1"/>
                </a:solidFill>
                <a:latin typeface="Rubik" pitchFamily="2" charset="-79"/>
                <a:ea typeface="+mn-ea"/>
                <a:cs typeface="Rubik" pitchFamily="2" charset="-79"/>
              </a:rPr>
              <a:t>----------------------</a:t>
            </a:r>
          </a:p>
          <a:p>
            <a:r>
              <a:rPr lang="en-US" b="1" dirty="0"/>
              <a:t>Runtime verification methods take advantage of the fact that variables that are free at design time are bound at runtime; so, instead of verifying the complete state space, as in classical model checking </a:t>
            </a:r>
            <a:r>
              <a:rPr lang="en-US" b="0" dirty="0"/>
              <a:t>at design time</a:t>
            </a:r>
            <a:r>
              <a:rPr lang="en-US" b="1" dirty="0"/>
              <a:t>, runtime verification techniques may concentrate on checking the current state of a system</a:t>
            </a:r>
            <a:r>
              <a:rPr lang="en-US" dirty="0"/>
              <a:t>. </a:t>
            </a:r>
          </a:p>
          <a:p>
            <a:r>
              <a:rPr lang="en-US" b="1" dirty="0"/>
              <a:t>However, </a:t>
            </a:r>
            <a:r>
              <a:rPr lang="en-US" b="0" dirty="0"/>
              <a:t>even if the state space of a system under specification is smaller than in model checking at design time,</a:t>
            </a:r>
            <a:r>
              <a:rPr lang="en-US" b="1" dirty="0"/>
              <a:t> formal verification is usually costly at runtime.</a:t>
            </a:r>
          </a:p>
          <a:p>
            <a:endParaRPr lang="it-IT" sz="1200" b="1" kern="1200" baseline="0" dirty="0">
              <a:solidFill>
                <a:schemeClr val="tx1"/>
              </a:solidFill>
              <a:latin typeface="Rubik" pitchFamily="2" charset="-79"/>
              <a:ea typeface="+mn-ea"/>
              <a:cs typeface="Rubik" pitchFamily="2" charset="-79"/>
            </a:endParaRPr>
          </a:p>
        </p:txBody>
      </p:sp>
      <p:sp>
        <p:nvSpPr>
          <p:cNvPr id="4" name="Segnaposto numero diapositiva 3"/>
          <p:cNvSpPr>
            <a:spLocks noGrp="1"/>
          </p:cNvSpPr>
          <p:nvPr>
            <p:ph type="sldNum" sz="quarter" idx="10"/>
          </p:nvPr>
        </p:nvSpPr>
        <p:spPr/>
        <p:txBody>
          <a:bodyPr/>
          <a:lstStyle/>
          <a:p>
            <a:fld id="{212427E2-92D5-4EC4-ADC1-F7449D392FE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778000" y="106363"/>
            <a:ext cx="3300413" cy="1857375"/>
          </a:xfrm>
        </p:spPr>
      </p:sp>
      <p:sp>
        <p:nvSpPr>
          <p:cNvPr id="3" name="Segnaposto note 2"/>
          <p:cNvSpPr>
            <a:spLocks noGrp="1"/>
          </p:cNvSpPr>
          <p:nvPr>
            <p:ph type="body" idx="1"/>
          </p:nvPr>
        </p:nvSpPr>
        <p:spPr>
          <a:xfrm>
            <a:off x="334908" y="2114158"/>
            <a:ext cx="6278672" cy="3600450"/>
          </a:xfrm>
        </p:spPr>
        <p:txBody>
          <a:bodyPr/>
          <a:lstStyle/>
          <a:p>
            <a:r>
              <a:rPr lang="en-US" altLang="it-IT" b="1" dirty="0">
                <a:latin typeface="Times" panose="02020603050405020304" pitchFamily="18" charset="0"/>
                <a:cs typeface="Times" panose="02020603050405020304" pitchFamily="18" charset="0"/>
              </a:rPr>
              <a:t>ASMETA is a set of </a:t>
            </a:r>
            <a:r>
              <a:rPr lang="en-US" altLang="it-IT" b="1" dirty="0">
                <a:latin typeface="Times" panose="02020603050405020304" pitchFamily="18" charset="0"/>
              </a:rPr>
              <a:t>modeling and analysis tools for ASMs.</a:t>
            </a:r>
          </a:p>
          <a:p>
            <a:endParaRPr lang="it-IT" altLang="it-IT" dirty="0">
              <a:latin typeface="Times" panose="02020603050405020304" pitchFamily="18" charset="0"/>
            </a:endParaRPr>
          </a:p>
          <a:p>
            <a:r>
              <a:rPr lang="it-IT" altLang="it-IT" dirty="0">
                <a:latin typeface="Times" panose="02020603050405020304" pitchFamily="18" charset="0"/>
              </a:rPr>
              <a:t>The project </a:t>
            </a:r>
            <a:r>
              <a:rPr lang="en-US" altLang="it-IT" dirty="0">
                <a:latin typeface="Times" panose="02020603050405020304" pitchFamily="18" charset="0"/>
              </a:rPr>
              <a:t>is an academic initiative started 15 years old as a joint collaboration between the Universities of Milan and Bergamo. </a:t>
            </a:r>
          </a:p>
          <a:p>
            <a:r>
              <a:rPr lang="en-US" altLang="it-IT" b="1" dirty="0">
                <a:latin typeface="Times" panose="02020603050405020304" pitchFamily="18" charset="0"/>
              </a:rPr>
              <a:t>The toolset follows the Model-driven Engineering principles. So the starting point was the definition of the abstract syntax (in terms of an </a:t>
            </a:r>
            <a:r>
              <a:rPr lang="en-US" altLang="it-IT" b="1" dirty="0" err="1">
                <a:latin typeface="Times" panose="02020603050405020304" pitchFamily="18" charset="0"/>
              </a:rPr>
              <a:t>ecore</a:t>
            </a:r>
            <a:r>
              <a:rPr lang="en-US" altLang="it-IT" b="1" dirty="0">
                <a:latin typeface="Times" panose="02020603050405020304" pitchFamily="18" charset="0"/>
              </a:rPr>
              <a:t> metamodel) of a modeling language for ASMs</a:t>
            </a:r>
            <a:r>
              <a:rPr lang="en-US" altLang="it-IT" dirty="0">
                <a:latin typeface="Times" panose="02020603050405020304" pitchFamily="18" charset="0"/>
              </a:rPr>
              <a:t>, </a:t>
            </a:r>
            <a:r>
              <a:rPr lang="en-US" altLang="it-IT" b="1" dirty="0">
                <a:latin typeface="Times" panose="02020603050405020304" pitchFamily="18" charset="0"/>
              </a:rPr>
              <a:t>and then we developed new analysis tools around it.</a:t>
            </a:r>
          </a:p>
          <a:p>
            <a:r>
              <a:rPr lang="en-US" altLang="it-IT" b="1" dirty="0">
                <a:latin typeface="Times" panose="02020603050405020304" pitchFamily="18" charset="0"/>
              </a:rPr>
              <a:t>ASMETA is based on the Eclipse Modeling Framework </a:t>
            </a:r>
            <a:r>
              <a:rPr lang="en-US" altLang="it-IT" dirty="0">
                <a:latin typeface="Times" panose="02020603050405020304" pitchFamily="18" charset="0"/>
              </a:rPr>
              <a:t>[and released under the </a:t>
            </a:r>
            <a:r>
              <a:rPr lang="it-IT" altLang="it-IT" dirty="0">
                <a:latin typeface="Times" panose="02020603050405020304" pitchFamily="18" charset="0"/>
              </a:rPr>
              <a:t>Eclipse Public License (EPL).]</a:t>
            </a:r>
            <a:endParaRPr lang="en-US" altLang="it-IT" dirty="0">
              <a:latin typeface="Times" panose="02020603050405020304" pitchFamily="18" charset="0"/>
            </a:endParaRPr>
          </a:p>
          <a:p>
            <a:endParaRPr lang="en-US" altLang="it-IT" dirty="0">
              <a:latin typeface="Times" panose="02020603050405020304" pitchFamily="18" charset="0"/>
            </a:endParaRPr>
          </a:p>
          <a:p>
            <a:r>
              <a:rPr lang="en-US" altLang="it-IT" b="1" dirty="0">
                <a:latin typeface="Times" panose="02020603050405020304" pitchFamily="18" charset="0"/>
              </a:rPr>
              <a:t>ASMETA allows </a:t>
            </a:r>
            <a:r>
              <a:rPr lang="en-US" sz="1200" b="1" i="1" dirty="0">
                <a:solidFill>
                  <a:schemeClr val="accent2">
                    <a:lumMod val="75000"/>
                  </a:schemeClr>
                </a:solidFill>
                <a:latin typeface="Rubik" panose="00000500000000000000" pitchFamily="2" charset="-79"/>
                <a:cs typeface="Rubik" panose="00000500000000000000" pitchFamily="2" charset="-79"/>
              </a:rPr>
              <a:t>stepwise model-based development </a:t>
            </a:r>
            <a:r>
              <a:rPr lang="en-US" sz="1200" b="1" i="0" dirty="0">
                <a:solidFill>
                  <a:schemeClr val="accent2">
                    <a:lumMod val="75000"/>
                  </a:schemeClr>
                </a:solidFill>
                <a:latin typeface="Rubik" panose="00000500000000000000" pitchFamily="2" charset="-79"/>
                <a:cs typeface="Rubik" panose="00000500000000000000" pitchFamily="2" charset="-79"/>
              </a:rPr>
              <a:t>through several V&amp;V techniques and C++ code generation</a:t>
            </a:r>
            <a:r>
              <a:rPr lang="en-US" sz="1200" i="0" dirty="0">
                <a:solidFill>
                  <a:schemeClr val="accent2">
                    <a:lumMod val="75000"/>
                  </a:schemeClr>
                </a:solidFill>
                <a:latin typeface="Rubik" panose="00000500000000000000" pitchFamily="2" charset="-79"/>
                <a:cs typeface="Rubik" panose="00000500000000000000" pitchFamily="2" charset="-79"/>
              </a:rPr>
              <a:t>. </a:t>
            </a:r>
            <a:r>
              <a:rPr lang="en-US" altLang="it-IT" b="1" dirty="0">
                <a:latin typeface="Times" panose="02020603050405020304" pitchFamily="18" charset="0"/>
              </a:rPr>
              <a:t>ASMETA adopts different modeling notations:</a:t>
            </a:r>
            <a:r>
              <a:rPr lang="en-US" altLang="it-IT" dirty="0">
                <a:latin typeface="Times" panose="02020603050405020304" pitchFamily="18" charset="0"/>
              </a:rPr>
              <a:t> </a:t>
            </a:r>
            <a:r>
              <a:rPr lang="en-US" altLang="it-IT" b="1" dirty="0">
                <a:latin typeface="Times" panose="02020603050405020304" pitchFamily="18" charset="0"/>
              </a:rPr>
              <a:t>we have a </a:t>
            </a:r>
            <a:r>
              <a:rPr lang="en-US" altLang="it-IT" b="1" u="sng" dirty="0">
                <a:latin typeface="Times" panose="02020603050405020304" pitchFamily="18" charset="0"/>
              </a:rPr>
              <a:t>user-facing textual notation </a:t>
            </a:r>
            <a:r>
              <a:rPr lang="en-US" altLang="it-IT" b="1" dirty="0">
                <a:latin typeface="Times" panose="02020603050405020304" pitchFamily="18" charset="0"/>
              </a:rPr>
              <a:t>for defining ASM models</a:t>
            </a:r>
            <a:r>
              <a:rPr lang="en-US" altLang="it-IT" dirty="0">
                <a:latin typeface="Times" panose="02020603050405020304" pitchFamily="18" charset="0"/>
              </a:rPr>
              <a:t>, </a:t>
            </a:r>
            <a:r>
              <a:rPr lang="en-US" altLang="it-IT" b="1" dirty="0">
                <a:latin typeface="Times" panose="02020603050405020304" pitchFamily="18" charset="0"/>
              </a:rPr>
              <a:t>and other notations used by the supported V&amp;V techniques</a:t>
            </a:r>
            <a:r>
              <a:rPr lang="en-US" altLang="it-IT" dirty="0">
                <a:latin typeface="Times" panose="02020603050405020304" pitchFamily="18" charset="0"/>
              </a:rPr>
              <a:t> and their related tools. </a:t>
            </a:r>
          </a:p>
          <a:p>
            <a:endParaRPr lang="en-US" altLang="it-IT" dirty="0">
              <a:latin typeface="Times" panose="02020603050405020304" pitchFamily="18" charset="0"/>
            </a:endParaRPr>
          </a:p>
          <a:p>
            <a:r>
              <a:rPr lang="en-US" altLang="it-IT" b="1" dirty="0">
                <a:latin typeface="Times" panose="02020603050405020304" pitchFamily="18" charset="0"/>
              </a:rPr>
              <a:t>ASMETA supports formal analysis techniques that work both at design-time and at run- time. </a:t>
            </a:r>
          </a:p>
          <a:p>
            <a:endParaRPr lang="en-US" altLang="it-IT" b="1" dirty="0">
              <a:latin typeface="Times" panose="02020603050405020304" pitchFamily="18" charset="0"/>
            </a:endParaRPr>
          </a:p>
          <a:p>
            <a:r>
              <a:rPr lang="en-US" altLang="it-IT" b="1" dirty="0">
                <a:latin typeface="Times" panose="02020603050405020304" pitchFamily="18" charset="0"/>
              </a:rPr>
              <a:t>Model refinement and transformations ensure that the initial and resulting models/code are consistent with each other.</a:t>
            </a:r>
            <a:endParaRPr lang="it-IT" altLang="it-IT" b="1" dirty="0">
              <a:latin typeface="Times" panose="02020603050405020304" pitchFamily="18" charset="0"/>
            </a:endParaRPr>
          </a:p>
          <a:p>
            <a:r>
              <a:rPr lang="it-IT" altLang="it-IT" b="1" dirty="0">
                <a:latin typeface="Times" panose="02020603050405020304" pitchFamily="18" charset="0"/>
              </a:rPr>
              <a:t>For more technical details on the </a:t>
            </a:r>
            <a:r>
              <a:rPr lang="it-IT" altLang="it-IT" b="1" dirty="0" err="1">
                <a:latin typeface="Times" panose="02020603050405020304" pitchFamily="18" charset="0"/>
              </a:rPr>
              <a:t>tool</a:t>
            </a:r>
            <a:r>
              <a:rPr lang="it-IT" altLang="it-IT" b="1" dirty="0">
                <a:latin typeface="Times" panose="02020603050405020304" pitchFamily="18" charset="0"/>
              </a:rPr>
              <a:t> set, </a:t>
            </a:r>
            <a:r>
              <a:rPr lang="it-IT" altLang="it-IT" b="1" dirty="0" err="1">
                <a:latin typeface="Times" panose="02020603050405020304" pitchFamily="18" charset="0"/>
              </a:rPr>
              <a:t>please</a:t>
            </a:r>
            <a:r>
              <a:rPr lang="it-IT" altLang="it-IT" b="1" dirty="0">
                <a:latin typeface="Times" panose="02020603050405020304" pitchFamily="18" charset="0"/>
              </a:rPr>
              <a:t> </a:t>
            </a:r>
            <a:r>
              <a:rPr lang="it-IT" altLang="it-IT" b="1" dirty="0" err="1">
                <a:latin typeface="Times" panose="02020603050405020304" pitchFamily="18" charset="0"/>
              </a:rPr>
              <a:t>visit</a:t>
            </a:r>
            <a:r>
              <a:rPr lang="it-IT" altLang="it-IT" b="1" dirty="0">
                <a:latin typeface="Times" panose="02020603050405020304" pitchFamily="18" charset="0"/>
              </a:rPr>
              <a:t> the </a:t>
            </a:r>
            <a:r>
              <a:rPr lang="it-IT" altLang="it-IT" b="1" dirty="0" err="1">
                <a:latin typeface="Times" panose="02020603050405020304" pitchFamily="18" charset="0"/>
              </a:rPr>
              <a:t>our</a:t>
            </a:r>
            <a:r>
              <a:rPr lang="it-IT" altLang="it-IT" b="1" dirty="0">
                <a:latin typeface="Times" panose="02020603050405020304" pitchFamily="18" charset="0"/>
              </a:rPr>
              <a:t> </a:t>
            </a:r>
            <a:r>
              <a:rPr lang="it-IT" altLang="it-IT" b="1" dirty="0" err="1">
                <a:latin typeface="Times" panose="02020603050405020304" pitchFamily="18" charset="0"/>
              </a:rPr>
              <a:t>github</a:t>
            </a:r>
            <a:r>
              <a:rPr lang="it-IT" altLang="it-IT" b="1" dirty="0">
                <a:latin typeface="Times" panose="02020603050405020304" pitchFamily="18" charset="0"/>
              </a:rPr>
              <a:t> repository.</a:t>
            </a:r>
          </a:p>
          <a:p>
            <a:endParaRPr lang="it-IT" altLang="it-IT" b="1" dirty="0">
              <a:latin typeface="Times" panose="02020603050405020304" pitchFamily="18" charset="0"/>
            </a:endParaRPr>
          </a:p>
          <a:p>
            <a:r>
              <a:rPr lang="en-US" altLang="it-IT" sz="1200" b="0" i="0" u="none" strike="noStrike" kern="1200" baseline="0" dirty="0">
                <a:solidFill>
                  <a:schemeClr val="tx1"/>
                </a:solidFill>
                <a:latin typeface="+mn-lt"/>
                <a:ea typeface="+mn-ea"/>
                <a:cs typeface="+mn-cs"/>
              </a:rPr>
              <a:t>---------------------------------------</a:t>
            </a:r>
          </a:p>
          <a:p>
            <a:endParaRPr lang="en-US" altLang="it-IT" b="1" dirty="0">
              <a:latin typeface="Times" panose="02020603050405020304" pitchFamily="18" charset="0"/>
            </a:endParaRPr>
          </a:p>
          <a:p>
            <a:r>
              <a:rPr lang="en-US" altLang="it-IT" b="1" dirty="0">
                <a:latin typeface="Times" panose="02020603050405020304" pitchFamily="18" charset="0"/>
              </a:rPr>
              <a:t>At each refinement level, already at the level of the ground model, different V&amp;V activities can be carried out (like interactive simulation, scenario-based simulation, model animation, property verification by model checking, etc.). Model to code transformation is supported for C++ code. </a:t>
            </a:r>
            <a:endParaRPr lang="en-US" altLang="it-IT" dirty="0">
              <a:latin typeface="Times" panose="02020603050405020304" pitchFamily="18" charset="0"/>
            </a:endParaRPr>
          </a:p>
          <a:p>
            <a:endParaRPr lang="en-US" altLang="it-IT" dirty="0">
              <a:latin typeface="Times" panose="02020603050405020304" pitchFamily="18" charset="0"/>
            </a:endParaRPr>
          </a:p>
          <a:p>
            <a:r>
              <a:rPr lang="en-US" altLang="it-IT" b="1" dirty="0">
                <a:latin typeface="Times" panose="02020603050405020304" pitchFamily="18" charset="0"/>
              </a:rPr>
              <a:t>Two runtime analysis techniques are also supported for the conformance checking, i.e. to check if the implementation, if externally provided, conforms to its model</a:t>
            </a:r>
            <a:r>
              <a:rPr lang="en-US" altLang="it-IT" dirty="0">
                <a:latin typeface="Times" panose="02020603050405020304" pitchFamily="18" charset="0"/>
              </a:rPr>
              <a:t>. The tool ATGT can be used to automatically generate tests from ASM models and, therefore, to check the conformance </a:t>
            </a:r>
            <a:r>
              <a:rPr lang="en-US" altLang="it-IT" i="1" dirty="0">
                <a:latin typeface="Times" panose="02020603050405020304" pitchFamily="18" charset="0"/>
              </a:rPr>
              <a:t>offline</a:t>
            </a:r>
            <a:r>
              <a:rPr lang="en-US" altLang="it-IT" dirty="0">
                <a:latin typeface="Times" panose="02020603050405020304" pitchFamily="18" charset="0"/>
              </a:rPr>
              <a:t>; </a:t>
            </a:r>
            <a:r>
              <a:rPr lang="en-US" altLang="it-IT" dirty="0" err="1">
                <a:latin typeface="Times" panose="02020603050405020304" pitchFamily="18" charset="0"/>
              </a:rPr>
              <a:t>CoMA</a:t>
            </a:r>
            <a:r>
              <a:rPr lang="en-US" altLang="it-IT" dirty="0">
                <a:latin typeface="Times" panose="02020603050405020304" pitchFamily="18" charset="0"/>
              </a:rPr>
              <a:t>, instead, can be used to perform runtime verification, i.e., to check the conformance </a:t>
            </a:r>
            <a:r>
              <a:rPr lang="en-US" altLang="it-IT" i="1" dirty="0">
                <a:latin typeface="Times" panose="02020603050405020304" pitchFamily="18" charset="0"/>
              </a:rPr>
              <a:t>online</a:t>
            </a:r>
            <a:r>
              <a:rPr lang="en-US" altLang="it-IT" dirty="0">
                <a:latin typeface="Times" panose="02020603050405020304" pitchFamily="18" charset="0"/>
              </a:rPr>
              <a:t>, i.e. @runtime.</a:t>
            </a:r>
          </a:p>
          <a:p>
            <a:endParaRPr lang="en-US" altLang="it-IT" dirty="0">
              <a:latin typeface="Times" panose="02020603050405020304" pitchFamily="18" charset="0"/>
            </a:endParaRPr>
          </a:p>
          <a:p>
            <a:endParaRPr lang="it-IT" altLang="it-IT" b="1" dirty="0">
              <a:latin typeface="Times"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212427E2-92D5-4EC4-ADC1-F7449D392FE2}" type="slidenum">
              <a:rPr lang="en-US" smtClean="0"/>
              <a:pPr/>
              <a:t>4</a:t>
            </a:fld>
            <a:endParaRPr lang="en-US"/>
          </a:p>
        </p:txBody>
      </p:sp>
    </p:spTree>
    <p:extLst>
      <p:ext uri="{BB962C8B-B14F-4D97-AF65-F5344CB8AC3E}">
        <p14:creationId xmlns:p14="http://schemas.microsoft.com/office/powerpoint/2010/main" val="132422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222250"/>
            <a:ext cx="5486400" cy="3086100"/>
          </a:xfrm>
        </p:spPr>
      </p:sp>
      <p:sp>
        <p:nvSpPr>
          <p:cNvPr id="3" name="Segnaposto note 2"/>
          <p:cNvSpPr>
            <a:spLocks noGrp="1"/>
          </p:cNvSpPr>
          <p:nvPr>
            <p:ph type="body" idx="1"/>
          </p:nvPr>
        </p:nvSpPr>
        <p:spPr>
          <a:xfrm>
            <a:off x="635696" y="3705355"/>
            <a:ext cx="5486400" cy="3600450"/>
          </a:xfrm>
        </p:spPr>
        <p:txBody>
          <a:bodyPr/>
          <a:lstStyle/>
          <a:p>
            <a:r>
              <a:rPr lang="en-US" altLang="it-IT" b="1" dirty="0">
                <a:latin typeface="Times" panose="02020603050405020304" pitchFamily="18" charset="0"/>
              </a:rPr>
              <a:t>Let me give you some preliminary concepts about ASMs.</a:t>
            </a:r>
          </a:p>
          <a:p>
            <a:endParaRPr lang="en-US" altLang="it-IT" b="1" dirty="0">
              <a:latin typeface="Times" panose="02020603050405020304" pitchFamily="18" charset="0"/>
            </a:endParaRPr>
          </a:p>
          <a:p>
            <a:r>
              <a:rPr lang="en-US" altLang="it-IT" b="1" dirty="0">
                <a:latin typeface="Times" panose="02020603050405020304" pitchFamily="18" charset="0"/>
              </a:rPr>
              <a:t>Essentially, an ASM </a:t>
            </a:r>
            <a:r>
              <a:rPr lang="it-IT" altLang="it-IT" b="1" dirty="0" err="1">
                <a:latin typeface="Times" panose="02020603050405020304" pitchFamily="18" charset="0"/>
              </a:rPr>
              <a:t>is</a:t>
            </a:r>
            <a:r>
              <a:rPr lang="it-IT" altLang="it-IT" b="1" dirty="0">
                <a:latin typeface="Times" panose="02020603050405020304" pitchFamily="18" charset="0"/>
              </a:rPr>
              <a:t> a state-</a:t>
            </a:r>
            <a:r>
              <a:rPr lang="it-IT" altLang="it-IT" b="1" dirty="0" err="1">
                <a:latin typeface="Times" panose="02020603050405020304" pitchFamily="18" charset="0"/>
              </a:rPr>
              <a:t>based</a:t>
            </a:r>
            <a:r>
              <a:rPr lang="it-IT" altLang="it-IT" b="1" dirty="0">
                <a:latin typeface="Times" panose="02020603050405020304" pitchFamily="18" charset="0"/>
              </a:rPr>
              <a:t> transition system: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it-IT" sz="1200" b="1" u="sng" dirty="0">
                <a:latin typeface="Times" panose="02020603050405020304" pitchFamily="18" charset="0"/>
              </a:rPr>
              <a:t>The states a</a:t>
            </a:r>
            <a:r>
              <a:rPr lang="en-US" altLang="it-IT" sz="1200" b="1" dirty="0">
                <a:latin typeface="Times" panose="02020603050405020304" pitchFamily="18" charset="0"/>
              </a:rPr>
              <a:t>re domains of objects with functions f </a:t>
            </a:r>
            <a:r>
              <a:rPr lang="en-US" altLang="it-IT" sz="1200" b="0" dirty="0">
                <a:latin typeface="Times" panose="02020603050405020304" pitchFamily="18" charset="0"/>
              </a:rPr>
              <a:t>of a certain arity</a:t>
            </a:r>
            <a:r>
              <a:rPr lang="en-US" altLang="it-IT" sz="1200" b="1" dirty="0">
                <a:latin typeface="Times" panose="02020603050405020304" pitchFamily="18" charset="0"/>
              </a:rPr>
              <a:t> defined on them. </a:t>
            </a:r>
            <a:r>
              <a:rPr lang="en-US" dirty="0"/>
              <a:t>[Thus the states of ASMs are algebraic structures, also called simply algebras, as introduced in standard logic or universal algebra textbooks.]</a:t>
            </a:r>
            <a:endParaRPr lang="en-US" sz="1200" b="0" i="0" u="none" strike="noStrike" kern="1200" baseline="0" dirty="0">
              <a:solidFill>
                <a:schemeClr val="tx1"/>
              </a:solidFill>
              <a:latin typeface="+mn-lt"/>
              <a:ea typeface="+mn-ea"/>
              <a:cs typeface="+mn-cs"/>
            </a:endParaRPr>
          </a:p>
          <a:p>
            <a:r>
              <a:rPr lang="en-US" dirty="0"/>
              <a:t>The interpretation of such functions can change from one state to the next. </a:t>
            </a:r>
            <a:endParaRPr lang="en-US" altLang="it-IT" sz="1200" b="1" dirty="0">
              <a:latin typeface="Times" panose="02020603050405020304" pitchFamily="18" charset="0"/>
            </a:endParaRPr>
          </a:p>
          <a:p>
            <a:r>
              <a:rPr lang="en-US" altLang="it-IT" sz="1200" b="1" dirty="0">
                <a:latin typeface="Times" panose="02020603050405020304" pitchFamily="18" charset="0"/>
              </a:rPr>
              <a:t>The pair of a function f and its arguments v1,..,vn are called locations and are the memory units of an ASM. At each state, each location has a value.</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State transitions are performed by firing named </a:t>
            </a:r>
            <a:r>
              <a:rPr lang="en-US" sz="1200" b="1" i="1" u="none" strike="noStrike" kern="1200" baseline="0" dirty="0">
                <a:solidFill>
                  <a:schemeClr val="tx1"/>
                </a:solidFill>
                <a:latin typeface="+mn-lt"/>
                <a:ea typeface="+mn-ea"/>
                <a:cs typeface="+mn-cs"/>
              </a:rPr>
              <a:t>transition rules</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which change functions interpretation from one state to the next one and, therefore, they change location values</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r>
              <a:rPr lang="en-US" sz="1200" b="1" i="0" u="sng" strike="noStrike" kern="1200" baseline="0" dirty="0">
                <a:solidFill>
                  <a:schemeClr val="tx1"/>
                </a:solidFill>
                <a:latin typeface="+mn-lt"/>
                <a:ea typeface="+mn-ea"/>
                <a:cs typeface="+mn-cs"/>
              </a:rPr>
              <a:t>Locations are </a:t>
            </a:r>
            <a:r>
              <a:rPr lang="en-US" sz="1200" b="1" i="1" u="sng" strike="noStrike" kern="1200" baseline="0" dirty="0">
                <a:solidFill>
                  <a:schemeClr val="tx1"/>
                </a:solidFill>
                <a:latin typeface="+mn-lt"/>
                <a:ea typeface="+mn-ea"/>
                <a:cs typeface="+mn-cs"/>
              </a:rPr>
              <a:t>updated through</a:t>
            </a:r>
            <a:r>
              <a:rPr lang="en-US" sz="1200" b="1" i="0" u="sng" strike="noStrike" kern="1200" baseline="0" dirty="0">
                <a:solidFill>
                  <a:schemeClr val="tx1"/>
                </a:solidFill>
                <a:latin typeface="+mn-lt"/>
                <a:ea typeface="+mn-ea"/>
                <a:cs typeface="+mn-cs"/>
              </a:rPr>
              <a:t> assignments rule of the form </a:t>
            </a:r>
            <a:r>
              <a:rPr lang="en-US" sz="1200" b="1" i="1" u="none" strike="noStrike" kern="1200" baseline="0" dirty="0">
                <a:solidFill>
                  <a:schemeClr val="tx1"/>
                </a:solidFill>
                <a:latin typeface="+mn-lt"/>
                <a:ea typeface="+mn-ea"/>
                <a:cs typeface="+mn-cs"/>
              </a:rPr>
              <a:t>loc </a:t>
            </a:r>
            <a:r>
              <a:rPr lang="en-US" sz="1200" b="1"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v</a:t>
            </a:r>
            <a:r>
              <a:rPr lang="en-US" sz="1200" b="1" i="0" u="none" strike="noStrike" kern="1200" baseline="0" dirty="0">
                <a:solidFill>
                  <a:schemeClr val="tx1"/>
                </a:solidFill>
                <a:latin typeface="+mn-lt"/>
                <a:ea typeface="+mn-ea"/>
                <a:cs typeface="+mn-cs"/>
              </a:rPr>
              <a:t>, where </a:t>
            </a:r>
            <a:r>
              <a:rPr lang="en-US" sz="1200" b="1" i="1" u="none" strike="noStrike" kern="1200" baseline="0" dirty="0">
                <a:solidFill>
                  <a:schemeClr val="tx1"/>
                </a:solidFill>
                <a:latin typeface="+mn-lt"/>
                <a:ea typeface="+mn-ea"/>
                <a:cs typeface="+mn-cs"/>
              </a:rPr>
              <a:t>loc </a:t>
            </a:r>
            <a:r>
              <a:rPr lang="en-US" sz="1200" b="1" i="0" u="none" strike="noStrike" kern="1200" baseline="0" dirty="0">
                <a:solidFill>
                  <a:schemeClr val="tx1"/>
                </a:solidFill>
                <a:latin typeface="+mn-lt"/>
                <a:ea typeface="+mn-ea"/>
                <a:cs typeface="+mn-cs"/>
              </a:rPr>
              <a:t>is a location and </a:t>
            </a:r>
            <a:r>
              <a:rPr lang="en-US" sz="1200" b="1" i="1" u="none" strike="noStrike" kern="1200" baseline="0" dirty="0">
                <a:solidFill>
                  <a:schemeClr val="tx1"/>
                </a:solidFill>
                <a:latin typeface="+mn-lt"/>
                <a:ea typeface="+mn-ea"/>
                <a:cs typeface="+mn-cs"/>
              </a:rPr>
              <a:t>v </a:t>
            </a:r>
            <a:r>
              <a:rPr lang="en-US" sz="1200" b="1" i="0" u="none" strike="noStrike" kern="1200" baseline="0" dirty="0">
                <a:solidFill>
                  <a:schemeClr val="tx1"/>
                </a:solidFill>
                <a:latin typeface="+mn-lt"/>
                <a:ea typeface="+mn-ea"/>
                <a:cs typeface="+mn-cs"/>
              </a:rPr>
              <a:t>its new value. </a:t>
            </a:r>
            <a:r>
              <a:rPr lang="en-US" sz="1200" b="0" i="0" u="none" strike="noStrike" kern="1200" baseline="0" dirty="0">
                <a:solidFill>
                  <a:schemeClr val="tx1"/>
                </a:solidFill>
                <a:latin typeface="+mn-lt"/>
                <a:ea typeface="+mn-ea"/>
                <a:cs typeface="+mn-cs"/>
              </a:rPr>
              <a:t>They are the basic units of rules construction. </a:t>
            </a:r>
          </a:p>
          <a:p>
            <a:r>
              <a:rPr lang="en-US" sz="1200" b="0" i="0" u="none" strike="noStrike" kern="1200" baseline="0" dirty="0">
                <a:solidFill>
                  <a:schemeClr val="tx1"/>
                </a:solidFill>
                <a:latin typeface="+mn-lt"/>
                <a:ea typeface="+mn-ea"/>
                <a:cs typeface="+mn-cs"/>
              </a:rPr>
              <a:t>By </a:t>
            </a:r>
            <a:r>
              <a:rPr lang="en-US" sz="1200" b="1" i="0"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limited number but powerful set </a:t>
            </a:r>
            <a:r>
              <a:rPr lang="en-US" sz="1200" b="1" i="0" u="none" strike="noStrike" kern="1200" baseline="0" dirty="0">
                <a:solidFill>
                  <a:schemeClr val="tx1"/>
                </a:solidFill>
                <a:latin typeface="+mn-lt"/>
                <a:ea typeface="+mn-ea"/>
                <a:cs typeface="+mn-cs"/>
              </a:rPr>
              <a:t>of </a:t>
            </a:r>
            <a:r>
              <a:rPr lang="en-US" sz="1200" b="1" i="1" u="none" strike="noStrike" kern="1200" baseline="0" dirty="0">
                <a:solidFill>
                  <a:schemeClr val="tx1"/>
                </a:solidFill>
                <a:latin typeface="+mn-lt"/>
                <a:ea typeface="+mn-ea"/>
                <a:cs typeface="+mn-cs"/>
              </a:rPr>
              <a:t>rule constructors</a:t>
            </a:r>
            <a:r>
              <a:rPr lang="en-US" sz="1200" b="0" i="0" u="none" strike="noStrike" kern="1200" baseline="0" dirty="0">
                <a:solidFill>
                  <a:schemeClr val="tx1"/>
                </a:solidFill>
                <a:latin typeface="+mn-lt"/>
                <a:ea typeface="+mn-ea"/>
                <a:cs typeface="+mn-cs"/>
              </a:rPr>
              <a:t>, location updates can be combined to </a:t>
            </a:r>
            <a:r>
              <a:rPr lang="en-US" sz="1200" b="1" i="0" u="none" strike="noStrike" kern="1200" baseline="0" dirty="0">
                <a:solidFill>
                  <a:schemeClr val="tx1"/>
                </a:solidFill>
                <a:latin typeface="+mn-lt"/>
                <a:ea typeface="+mn-ea"/>
                <a:cs typeface="+mn-cs"/>
              </a:rPr>
              <a:t>express other forms of machine actions </a:t>
            </a:r>
            <a:r>
              <a:rPr lang="en-US" sz="1200" b="0" i="0" u="none" strike="noStrike" kern="1200" baseline="0" dirty="0">
                <a:solidFill>
                  <a:schemeClr val="tx1"/>
                </a:solidFill>
                <a:latin typeface="+mn-lt"/>
                <a:ea typeface="+mn-ea"/>
                <a:cs typeface="+mn-cs"/>
              </a:rPr>
              <a:t>as: guarded actions (if-then, switch-case), simultaneous parallel actions (par and </a:t>
            </a:r>
            <a:r>
              <a:rPr lang="en-US" sz="1200" b="0" i="0" u="none" strike="noStrike" kern="1200" baseline="0" dirty="0" err="1">
                <a:solidFill>
                  <a:schemeClr val="tx1"/>
                </a:solidFill>
                <a:latin typeface="+mn-lt"/>
                <a:ea typeface="+mn-ea"/>
                <a:cs typeface="+mn-cs"/>
              </a:rPr>
              <a:t>forall</a:t>
            </a:r>
            <a:r>
              <a:rPr lang="en-US" sz="1200" b="0" i="0" u="none" strike="noStrike" kern="1200" baseline="0" dirty="0">
                <a:solidFill>
                  <a:schemeClr val="tx1"/>
                </a:solidFill>
                <a:latin typeface="+mn-lt"/>
                <a:ea typeface="+mn-ea"/>
                <a:cs typeface="+mn-cs"/>
              </a:rPr>
              <a:t>), sequential actions (seq), non-deterministic actions (choose).</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Locations’ functions can be distinguished in</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monitored or in functions </a:t>
            </a:r>
            <a:r>
              <a:rPr lang="en-US" sz="1200" b="0" i="0" u="none" strike="noStrike" kern="1200" baseline="0" dirty="0">
                <a:solidFill>
                  <a:schemeClr val="tx1"/>
                </a:solidFill>
                <a:latin typeface="+mn-lt"/>
                <a:ea typeface="+mn-ea"/>
                <a:cs typeface="+mn-cs"/>
              </a:rPr>
              <a:t>(read by the machine and modified by the environment), </a:t>
            </a:r>
            <a:r>
              <a:rPr lang="en-US" sz="1200" b="0" i="1" u="none" strike="noStrike" kern="1200" baseline="0" dirty="0">
                <a:solidFill>
                  <a:schemeClr val="tx1"/>
                </a:solidFill>
                <a:latin typeface="+mn-lt"/>
                <a:ea typeface="+mn-ea"/>
                <a:cs typeface="+mn-cs"/>
              </a:rPr>
              <a:t>out </a:t>
            </a:r>
            <a:r>
              <a:rPr lang="en-US" sz="1200" b="0" i="0" u="none" strike="noStrike" kern="1200" baseline="0" dirty="0">
                <a:solidFill>
                  <a:schemeClr val="tx1"/>
                </a:solidFill>
                <a:latin typeface="+mn-lt"/>
                <a:ea typeface="+mn-ea"/>
                <a:cs typeface="+mn-cs"/>
              </a:rPr>
              <a:t>(written by the machine and read by the environment), </a:t>
            </a:r>
            <a:r>
              <a:rPr lang="en-US" sz="1200" b="0" i="1" u="none" strike="noStrike" kern="1200" baseline="0" dirty="0">
                <a:solidFill>
                  <a:schemeClr val="tx1"/>
                </a:solidFill>
                <a:latin typeface="+mn-lt"/>
                <a:ea typeface="+mn-ea"/>
                <a:cs typeface="+mn-cs"/>
              </a:rPr>
              <a:t>controlled </a:t>
            </a:r>
            <a:r>
              <a:rPr lang="en-US" sz="1200" b="0" i="0" u="none" strike="noStrike" kern="1200" baseline="0" dirty="0">
                <a:solidFill>
                  <a:schemeClr val="tx1"/>
                </a:solidFill>
                <a:latin typeface="+mn-lt"/>
                <a:ea typeface="+mn-ea"/>
                <a:cs typeface="+mn-cs"/>
              </a:rPr>
              <a:t>(read and written only by the machine), </a:t>
            </a:r>
            <a:r>
              <a:rPr lang="en-US" sz="1200" b="0" i="1" u="none" strike="noStrike" kern="1200" baseline="0" dirty="0">
                <a:solidFill>
                  <a:schemeClr val="tx1"/>
                </a:solidFill>
                <a:latin typeface="+mn-lt"/>
                <a:ea typeface="+mn-ea"/>
                <a:cs typeface="+mn-cs"/>
              </a:rPr>
              <a:t>shared </a:t>
            </a:r>
            <a:r>
              <a:rPr lang="en-US" sz="1200" b="0" i="0" u="none" strike="noStrike" kern="1200" baseline="0" dirty="0">
                <a:solidFill>
                  <a:schemeClr val="tx1"/>
                </a:solidFill>
                <a:latin typeface="+mn-lt"/>
                <a:ea typeface="+mn-ea"/>
                <a:cs typeface="+mn-cs"/>
              </a:rPr>
              <a:t>(read and written by the machine and its environment).</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An I/O ASM is therefore an ASM with in and out functions, which are to be intended as its I/O interface.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it-IT" dirty="0"/>
          </a:p>
        </p:txBody>
      </p:sp>
      <p:sp>
        <p:nvSpPr>
          <p:cNvPr id="4" name="Segnaposto numero diapositiva 3"/>
          <p:cNvSpPr>
            <a:spLocks noGrp="1"/>
          </p:cNvSpPr>
          <p:nvPr>
            <p:ph type="sldNum" sz="quarter" idx="5"/>
          </p:nvPr>
        </p:nvSpPr>
        <p:spPr/>
        <p:txBody>
          <a:bodyPr/>
          <a:lstStyle/>
          <a:p>
            <a:fld id="{212427E2-92D5-4EC4-ADC1-F7449D392FE2}" type="slidenum">
              <a:rPr lang="en-US" smtClean="0"/>
              <a:pPr/>
              <a:t>5</a:t>
            </a:fld>
            <a:endParaRPr lang="en-US"/>
          </a:p>
        </p:txBody>
      </p:sp>
    </p:spTree>
    <p:extLst>
      <p:ext uri="{BB962C8B-B14F-4D97-AF65-F5344CB8AC3E}">
        <p14:creationId xmlns:p14="http://schemas.microsoft.com/office/powerpoint/2010/main" val="3288704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An ASM </a:t>
            </a:r>
            <a:r>
              <a:rPr lang="en-US" sz="1200" b="0" i="1" u="none" strike="noStrike" kern="1200" baseline="0" dirty="0">
                <a:solidFill>
                  <a:schemeClr val="tx1"/>
                </a:solidFill>
                <a:latin typeface="+mn-lt"/>
                <a:ea typeface="+mn-ea"/>
                <a:cs typeface="+mn-cs"/>
              </a:rPr>
              <a:t>computation </a:t>
            </a:r>
            <a:r>
              <a:rPr lang="en-US" sz="1200" b="0" i="0" u="none" strike="noStrike" kern="1200" baseline="0" dirty="0">
                <a:solidFill>
                  <a:schemeClr val="tx1"/>
                </a:solidFill>
                <a:latin typeface="+mn-lt"/>
                <a:ea typeface="+mn-ea"/>
                <a:cs typeface="+mn-cs"/>
              </a:rPr>
              <a:t>(or </a:t>
            </a:r>
            <a:r>
              <a:rPr lang="en-US" sz="1200" b="0" i="1" u="none" strike="noStrike" kern="1200" baseline="0" dirty="0">
                <a:solidFill>
                  <a:schemeClr val="tx1"/>
                </a:solidFill>
                <a:latin typeface="+mn-lt"/>
                <a:ea typeface="+mn-ea"/>
                <a:cs typeface="+mn-cs"/>
              </a:rPr>
              <a:t>run</a:t>
            </a:r>
            <a:r>
              <a:rPr lang="en-US" sz="1200" b="0" i="0" u="none" strike="noStrike" kern="1200" baseline="0" dirty="0">
                <a:solidFill>
                  <a:schemeClr val="tx1"/>
                </a:solidFill>
                <a:latin typeface="+mn-lt"/>
                <a:ea typeface="+mn-ea"/>
                <a:cs typeface="+mn-cs"/>
              </a:rPr>
              <a:t>) is defined as a finite or infinite sequence </a:t>
            </a:r>
            <a:r>
              <a:rPr lang="en-US" sz="1200" b="0" i="1" u="none" strike="noStrike" kern="1200" baseline="0" dirty="0">
                <a:solidFill>
                  <a:schemeClr val="tx1"/>
                </a:solidFill>
                <a:latin typeface="+mn-lt"/>
                <a:ea typeface="+mn-ea"/>
                <a:cs typeface="+mn-cs"/>
              </a:rPr>
              <a:t>S</a:t>
            </a:r>
            <a:r>
              <a:rPr lang="en-US" sz="1200" b="0" i="0" u="none" strike="noStrike" kern="1200" baseline="0" dirty="0">
                <a:solidFill>
                  <a:schemeClr val="tx1"/>
                </a:solidFill>
                <a:latin typeface="+mn-lt"/>
                <a:ea typeface="+mn-ea"/>
                <a:cs typeface="+mn-cs"/>
              </a:rPr>
              <a:t>0</a:t>
            </a:r>
            <a:r>
              <a:rPr lang="en-US" sz="1200" b="0" i="1" u="none" strike="noStrike" kern="1200" baseline="0" dirty="0">
                <a:solidFill>
                  <a:schemeClr val="tx1"/>
                </a:solidFill>
                <a:latin typeface="+mn-lt"/>
                <a:ea typeface="+mn-ea"/>
                <a:cs typeface="+mn-cs"/>
              </a:rPr>
              <a:t>, S</a:t>
            </a:r>
            <a:r>
              <a:rPr lang="en-US" sz="1200" b="0" i="0" u="none" strike="noStrike" kern="1200" baseline="0" dirty="0">
                <a:solidFill>
                  <a:schemeClr val="tx1"/>
                </a:solidFill>
                <a:latin typeface="+mn-lt"/>
                <a:ea typeface="+mn-ea"/>
                <a:cs typeface="+mn-cs"/>
              </a:rPr>
              <a:t>1</a:t>
            </a:r>
            <a:r>
              <a:rPr lang="en-US" sz="1200" b="0" i="1" u="none" strike="noStrike" kern="1200" baseline="0" dirty="0">
                <a:solidFill>
                  <a:schemeClr val="tx1"/>
                </a:solidFill>
                <a:latin typeface="+mn-lt"/>
                <a:ea typeface="+mn-ea"/>
                <a:cs typeface="+mn-cs"/>
              </a:rPr>
              <a:t>,. . . , Sn, . . . </a:t>
            </a:r>
            <a:r>
              <a:rPr lang="en-US" sz="1200" b="0" i="0" u="none" strike="noStrike" kern="1200" baseline="0" dirty="0">
                <a:solidFill>
                  <a:schemeClr val="tx1"/>
                </a:solidFill>
                <a:latin typeface="+mn-lt"/>
                <a:ea typeface="+mn-ea"/>
                <a:cs typeface="+mn-cs"/>
              </a:rPr>
              <a:t>of states of the machine, where </a:t>
            </a:r>
            <a:r>
              <a:rPr lang="en-US" sz="1200" b="0" i="1" u="none" strike="noStrike" kern="1200" baseline="0" dirty="0">
                <a:solidFill>
                  <a:schemeClr val="tx1"/>
                </a:solidFill>
                <a:latin typeface="+mn-lt"/>
                <a:ea typeface="+mn-ea"/>
                <a:cs typeface="+mn-cs"/>
              </a:rPr>
              <a:t>S</a:t>
            </a:r>
            <a:r>
              <a:rPr lang="en-US" sz="1200" b="0" i="0" u="none" strike="noStrike" kern="1200" baseline="0" dirty="0">
                <a:solidFill>
                  <a:schemeClr val="tx1"/>
                </a:solidFill>
                <a:latin typeface="+mn-lt"/>
                <a:ea typeface="+mn-ea"/>
                <a:cs typeface="+mn-cs"/>
              </a:rPr>
              <a:t>0 is an initial state and each </a:t>
            </a:r>
            <a:r>
              <a:rPr lang="en-US" sz="1200" b="0" i="1" u="none" strike="noStrike" kern="1200" baseline="0" dirty="0">
                <a:solidFill>
                  <a:schemeClr val="tx1"/>
                </a:solidFill>
                <a:latin typeface="+mn-lt"/>
                <a:ea typeface="+mn-ea"/>
                <a:cs typeface="+mn-cs"/>
              </a:rPr>
              <a:t>Sn</a:t>
            </a:r>
            <a:r>
              <a:rPr lang="en-US" sz="1200" b="0" i="0" u="none" strike="noStrike" kern="1200" baseline="0" dirty="0">
                <a:solidFill>
                  <a:schemeClr val="tx1"/>
                </a:solidFill>
                <a:latin typeface="+mn-lt"/>
                <a:ea typeface="+mn-ea"/>
                <a:cs typeface="+mn-cs"/>
              </a:rPr>
              <a:t>+1</a:t>
            </a:r>
          </a:p>
          <a:p>
            <a:r>
              <a:rPr lang="en-US" sz="1200" b="0" i="0" u="none" strike="noStrike" kern="1200" baseline="0" dirty="0">
                <a:solidFill>
                  <a:schemeClr val="tx1"/>
                </a:solidFill>
                <a:latin typeface="+mn-lt"/>
                <a:ea typeface="+mn-ea"/>
                <a:cs typeface="+mn-cs"/>
              </a:rPr>
              <a:t>is obtained from </a:t>
            </a:r>
            <a:r>
              <a:rPr lang="en-US" sz="1200" b="0" i="1" u="none" strike="noStrike" kern="1200" baseline="0" dirty="0">
                <a:solidFill>
                  <a:schemeClr val="tx1"/>
                </a:solidFill>
                <a:latin typeface="+mn-lt"/>
                <a:ea typeface="+mn-ea"/>
                <a:cs typeface="+mn-cs"/>
              </a:rPr>
              <a:t>Sn </a:t>
            </a:r>
            <a:r>
              <a:rPr lang="en-US" sz="1200" b="0" i="0" u="none" strike="noStrike" kern="1200" baseline="0" dirty="0">
                <a:solidFill>
                  <a:schemeClr val="tx1"/>
                </a:solidFill>
                <a:latin typeface="+mn-lt"/>
                <a:ea typeface="+mn-ea"/>
                <a:cs typeface="+mn-cs"/>
              </a:rPr>
              <a:t>by firing the set of all transition rules invoked by a unique </a:t>
            </a:r>
            <a:r>
              <a:rPr lang="en-US" sz="1200" b="0" i="1" u="none" strike="noStrike" kern="1200" baseline="0" dirty="0">
                <a:solidFill>
                  <a:schemeClr val="tx1"/>
                </a:solidFill>
                <a:latin typeface="+mn-lt"/>
                <a:ea typeface="+mn-ea"/>
                <a:cs typeface="+mn-cs"/>
              </a:rPr>
              <a:t>main rule</a:t>
            </a:r>
            <a:r>
              <a:rPr lang="en-US" sz="1200" b="0" i="0" u="none" strike="noStrike" kern="1200" baseline="0" dirty="0">
                <a:solidFill>
                  <a:schemeClr val="tx1"/>
                </a:solidFill>
                <a:latin typeface="+mn-lt"/>
                <a:ea typeface="+mn-ea"/>
                <a:cs typeface="+mn-cs"/>
              </a:rPr>
              <a:t>, which is the starting point of the computation.</a:t>
            </a:r>
            <a:endParaRPr lang="it-IT" dirty="0"/>
          </a:p>
        </p:txBody>
      </p:sp>
      <p:sp>
        <p:nvSpPr>
          <p:cNvPr id="4" name="Segnaposto numero diapositiva 3"/>
          <p:cNvSpPr>
            <a:spLocks noGrp="1"/>
          </p:cNvSpPr>
          <p:nvPr>
            <p:ph type="sldNum" sz="quarter" idx="5"/>
          </p:nvPr>
        </p:nvSpPr>
        <p:spPr/>
        <p:txBody>
          <a:bodyPr/>
          <a:lstStyle/>
          <a:p>
            <a:fld id="{212427E2-92D5-4EC4-ADC1-F7449D392FE2}" type="slidenum">
              <a:rPr lang="en-US" smtClean="0"/>
              <a:pPr/>
              <a:t>6</a:t>
            </a:fld>
            <a:endParaRPr lang="en-US"/>
          </a:p>
        </p:txBody>
      </p:sp>
    </p:spTree>
    <p:extLst>
      <p:ext uri="{BB962C8B-B14F-4D97-AF65-F5344CB8AC3E}">
        <p14:creationId xmlns:p14="http://schemas.microsoft.com/office/powerpoint/2010/main" val="3435665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860425" y="-234950"/>
            <a:ext cx="5486400" cy="3086100"/>
          </a:xfrm>
        </p:spPr>
      </p:sp>
      <p:sp>
        <p:nvSpPr>
          <p:cNvPr id="3" name="Segnaposto note 2"/>
          <p:cNvSpPr>
            <a:spLocks noGrp="1"/>
          </p:cNvSpPr>
          <p:nvPr>
            <p:ph type="body" idx="1"/>
          </p:nvPr>
        </p:nvSpPr>
        <p:spPr>
          <a:xfrm>
            <a:off x="729641" y="3235629"/>
            <a:ext cx="5486400" cy="3600450"/>
          </a:xfrm>
        </p:spPr>
        <p:txBody>
          <a:bodyPr/>
          <a:lstStyle/>
          <a:p>
            <a:r>
              <a:rPr lang="en-US" altLang="it-IT" b="1" dirty="0">
                <a:latin typeface="Times" panose="02020603050405020304" pitchFamily="18" charset="0"/>
              </a:rPr>
              <a:t>From a practitioner viewpoint, ASMs can be indented as a precise form of executable pseudo-code!</a:t>
            </a:r>
          </a:p>
          <a:p>
            <a:endParaRPr lang="en-US" altLang="it-IT" dirty="0">
              <a:latin typeface="Times" panose="02020603050405020304" pitchFamily="18" charset="0"/>
            </a:endParaRPr>
          </a:p>
          <a:p>
            <a:r>
              <a:rPr lang="en-US" sz="1200" b="0" i="0" u="none" strike="noStrike" kern="1200" baseline="0" dirty="0">
                <a:solidFill>
                  <a:schemeClr val="tx1"/>
                </a:solidFill>
                <a:latin typeface="+mn-lt"/>
                <a:ea typeface="+mn-ea"/>
                <a:cs typeface="+mn-cs"/>
              </a:rPr>
              <a:t>To illustrate concepts, we use here a well-known example in the literature, that is </a:t>
            </a:r>
            <a:r>
              <a:rPr lang="en-US" sz="1200" b="1" i="0" u="none" strike="noStrike" kern="1200" baseline="0" dirty="0">
                <a:solidFill>
                  <a:schemeClr val="tx1"/>
                </a:solidFill>
                <a:latin typeface="+mn-lt"/>
                <a:ea typeface="+mn-ea"/>
                <a:cs typeface="+mn-cs"/>
              </a:rPr>
              <a:t>the two-way traffic light control system</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A controller manages two traffic lights A and B. </a:t>
            </a:r>
          </a:p>
          <a:p>
            <a:r>
              <a:rPr lang="en-US" sz="1200" b="1" i="0" u="none" strike="noStrike" kern="1200" baseline="0" dirty="0">
                <a:solidFill>
                  <a:schemeClr val="tx1"/>
                </a:solidFill>
                <a:latin typeface="+mn-lt"/>
                <a:ea typeface="+mn-ea"/>
                <a:cs typeface="+mn-cs"/>
              </a:rPr>
              <a:t>Here you only the ASM model of one traffic light machine, let’s say traffic light A.</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The controller and the traffic light B are two other ASMs non shown here</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The section “signature” declares all the domains and functions of the model. </a:t>
            </a:r>
            <a:r>
              <a:rPr lang="en-US" sz="1200" b="0" i="0" u="none" strike="noStrike" kern="1200" baseline="0" dirty="0">
                <a:solidFill>
                  <a:schemeClr val="tx1"/>
                </a:solidFill>
                <a:latin typeface="+mn-lt"/>
                <a:ea typeface="+mn-ea"/>
                <a:cs typeface="+mn-cs"/>
              </a:rPr>
              <a:t>The traffic lights can be off, red light on, green light on, yellow light on, or yellow blinking. </a:t>
            </a:r>
          </a:p>
          <a:p>
            <a:r>
              <a:rPr lang="en-US" sz="1200" b="0" i="0" u="none" strike="noStrike" kern="1200" baseline="0" dirty="0">
                <a:solidFill>
                  <a:schemeClr val="tx1"/>
                </a:solidFill>
                <a:latin typeface="+mn-lt"/>
                <a:ea typeface="+mn-ea"/>
                <a:cs typeface="+mn-cs"/>
              </a:rPr>
              <a:t>The controller operates in six modes: both traffic lights are red, one is red and the other is green, one is red and the other is yellow.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The output of the ASM is the light value of the traffic light A.</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The status and mode (</a:t>
            </a:r>
            <a:r>
              <a:rPr lang="en-US" sz="1200" b="1" i="0" u="none" strike="noStrike" kern="1200" baseline="0" dirty="0" err="1">
                <a:solidFill>
                  <a:schemeClr val="tx1"/>
                </a:solidFill>
                <a:latin typeface="+mn-lt"/>
                <a:ea typeface="+mn-ea"/>
                <a:cs typeface="+mn-cs"/>
              </a:rPr>
              <a:t>statusC</a:t>
            </a:r>
            <a:r>
              <a:rPr lang="en-US" sz="1200" b="1" i="0" u="none" strike="noStrike" kern="1200" baseline="0" dirty="0">
                <a:solidFill>
                  <a:schemeClr val="tx1"/>
                </a:solidFill>
                <a:latin typeface="+mn-lt"/>
                <a:ea typeface="+mn-ea"/>
                <a:cs typeface="+mn-cs"/>
              </a:rPr>
              <a:t> and </a:t>
            </a:r>
            <a:r>
              <a:rPr lang="en-US" sz="1200" b="1" i="0" u="none" strike="noStrike" kern="1200" baseline="0" dirty="0" err="1">
                <a:solidFill>
                  <a:schemeClr val="tx1"/>
                </a:solidFill>
                <a:latin typeface="+mn-lt"/>
                <a:ea typeface="+mn-ea"/>
                <a:cs typeface="+mn-cs"/>
              </a:rPr>
              <a:t>operateMode</a:t>
            </a:r>
            <a:r>
              <a:rPr lang="en-US" sz="1200" b="1" i="0" u="none" strike="noStrike" kern="1200" baseline="0" dirty="0">
                <a:solidFill>
                  <a:schemeClr val="tx1"/>
                </a:solidFill>
                <a:latin typeface="+mn-lt"/>
                <a:ea typeface="+mn-ea"/>
                <a:cs typeface="+mn-cs"/>
              </a:rPr>
              <a:t>) of the external controller are the input for the traffic light machine.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The section “definitions” contains the transition rule </a:t>
            </a:r>
            <a:r>
              <a:rPr lang="en-US" sz="1200" b="1" i="0" u="none" strike="noStrike" kern="1200" baseline="0" dirty="0" err="1">
                <a:solidFill>
                  <a:schemeClr val="tx1"/>
                </a:solidFill>
                <a:latin typeface="+mn-lt"/>
                <a:ea typeface="+mn-ea"/>
                <a:cs typeface="+mn-cs"/>
              </a:rPr>
              <a:t>r_operateSubState</a:t>
            </a:r>
            <a:r>
              <a:rPr lang="en-US" sz="1200" b="1" i="0" u="none" strike="noStrike" kern="1200" baseline="0" dirty="0">
                <a:solidFill>
                  <a:schemeClr val="tx1"/>
                </a:solidFill>
                <a:latin typeface="+mn-lt"/>
                <a:ea typeface="+mn-ea"/>
                <a:cs typeface="+mn-cs"/>
              </a:rPr>
              <a:t> and the main rule </a:t>
            </a:r>
            <a:r>
              <a:rPr lang="en-US" sz="1200" b="1" i="0" u="none" strike="noStrike" kern="1200" baseline="0" dirty="0" err="1">
                <a:solidFill>
                  <a:schemeClr val="tx1"/>
                </a:solidFill>
                <a:latin typeface="+mn-lt"/>
                <a:ea typeface="+mn-ea"/>
                <a:cs typeface="+mn-cs"/>
              </a:rPr>
              <a:t>r_Main</a:t>
            </a:r>
            <a:r>
              <a:rPr lang="en-US" sz="1200" b="1" i="0" u="none" strike="noStrike" kern="1200" baseline="0" dirty="0">
                <a:solidFill>
                  <a:schemeClr val="tx1"/>
                </a:solidFill>
                <a:latin typeface="+mn-lt"/>
                <a:ea typeface="+mn-ea"/>
                <a:cs typeface="+mn-cs"/>
              </a:rPr>
              <a:t> (the starting point of the computation). </a:t>
            </a:r>
            <a:r>
              <a:rPr lang="en-US" sz="1200" b="0" i="0" u="none" strike="noStrike" kern="1200" baseline="0" dirty="0">
                <a:solidFill>
                  <a:schemeClr val="tx1"/>
                </a:solidFill>
                <a:latin typeface="+mn-lt"/>
                <a:ea typeface="+mn-ea"/>
                <a:cs typeface="+mn-cs"/>
              </a:rPr>
              <a:t>The initial state is defined in the section “default </a:t>
            </a:r>
            <a:r>
              <a:rPr lang="en-US" sz="1200" b="0" i="0" u="none" strike="noStrike" kern="1200" baseline="0" dirty="0" err="1">
                <a:solidFill>
                  <a:schemeClr val="tx1"/>
                </a:solidFill>
                <a:latin typeface="+mn-lt"/>
                <a:ea typeface="+mn-ea"/>
                <a:cs typeface="+mn-cs"/>
              </a:rPr>
              <a:t>init</a:t>
            </a:r>
            <a:r>
              <a:rPr lang="en-US" sz="1200" b="0" i="0" u="none" strike="noStrike" kern="1200" baseline="0" dirty="0">
                <a:solidFill>
                  <a:schemeClr val="tx1"/>
                </a:solidFill>
                <a:latin typeface="+mn-lt"/>
                <a:ea typeface="+mn-ea"/>
                <a:cs typeface="+mn-cs"/>
              </a:rPr>
              <a:t>”. Initially, the controller and the traffic lights are off. </a:t>
            </a:r>
            <a:r>
              <a:rPr lang="en-US" sz="1200" b="0" i="0" u="sng" strike="noStrike" kern="1200" baseline="0" dirty="0">
                <a:solidFill>
                  <a:schemeClr val="tx1"/>
                </a:solidFill>
                <a:latin typeface="+mn-lt"/>
                <a:ea typeface="+mn-ea"/>
                <a:cs typeface="+mn-cs"/>
              </a:rPr>
              <a:t>When the turn on command is received by the controller, the traffic lights are set to yellow blinking until the operate command is received. When the standby command is received</a:t>
            </a:r>
          </a:p>
          <a:p>
            <a:r>
              <a:rPr lang="en-US" sz="1200" b="0" i="0" u="sng" strike="noStrike" kern="1200" baseline="0" dirty="0">
                <a:solidFill>
                  <a:schemeClr val="tx1"/>
                </a:solidFill>
                <a:latin typeface="+mn-lt"/>
                <a:ea typeface="+mn-ea"/>
                <a:cs typeface="+mn-cs"/>
              </a:rPr>
              <a:t>the traffic lights are set to yellow blinking and when the controller is turned off, the traffic lights are turned off as well.</a:t>
            </a:r>
          </a:p>
          <a:p>
            <a:pPr marL="0" marR="0" lvl="0" indent="0" algn="l" defTabSz="914400" rtl="0" eaLnBrk="1" fontAlgn="auto" latinLnBrk="0" hangingPunct="1">
              <a:lnSpc>
                <a:spcPct val="100000"/>
              </a:lnSpc>
              <a:spcBef>
                <a:spcPts val="0"/>
              </a:spcBef>
              <a:spcAft>
                <a:spcPts val="0"/>
              </a:spcAft>
              <a:buClrTx/>
              <a:buSzTx/>
              <a:buFontTx/>
              <a:buNone/>
              <a:tabLst/>
              <a:defRPr/>
            </a:pPr>
            <a:r>
              <a:rPr lang="it-IT" b="1" dirty="0"/>
              <a:t>ASM state </a:t>
            </a:r>
            <a:r>
              <a:rPr lang="it-IT" b="1" dirty="0" err="1"/>
              <a:t>invariants</a:t>
            </a:r>
            <a:r>
              <a:rPr lang="it-IT" b="1" dirty="0"/>
              <a:t> (</a:t>
            </a:r>
            <a:r>
              <a:rPr lang="it-IT" b="1" dirty="0" err="1"/>
              <a:t>not</a:t>
            </a:r>
            <a:r>
              <a:rPr lang="it-IT" b="1" dirty="0"/>
              <a:t> </a:t>
            </a:r>
            <a:r>
              <a:rPr lang="it-IT" b="1" dirty="0" err="1"/>
              <a:t>shown</a:t>
            </a:r>
            <a:r>
              <a:rPr lang="it-IT" b="1" dirty="0"/>
              <a:t> </a:t>
            </a:r>
            <a:r>
              <a:rPr lang="it-IT" b="1" dirty="0" err="1"/>
              <a:t>here</a:t>
            </a:r>
            <a:r>
              <a:rPr lang="it-IT" b="1" dirty="0"/>
              <a:t>) can be </a:t>
            </a:r>
            <a:r>
              <a:rPr lang="it-IT" b="1" dirty="0" err="1"/>
              <a:t>also</a:t>
            </a:r>
            <a:r>
              <a:rPr lang="it-IT" b="1" dirty="0"/>
              <a:t> </a:t>
            </a:r>
            <a:r>
              <a:rPr lang="it-IT" b="1" dirty="0" err="1"/>
              <a:t>specified</a:t>
            </a:r>
            <a:r>
              <a:rPr lang="it-IT" b="1" dirty="0"/>
              <a:t> to express, for </a:t>
            </a:r>
            <a:r>
              <a:rPr lang="it-IT" b="1" dirty="0" err="1"/>
              <a:t>example</a:t>
            </a:r>
            <a:r>
              <a:rPr lang="it-IT" b="1" dirty="0"/>
              <a:t>, s</a:t>
            </a:r>
            <a:r>
              <a:rPr lang="en-US" sz="1200" b="1" dirty="0" err="1"/>
              <a:t>afety</a:t>
            </a:r>
            <a:r>
              <a:rPr lang="en-US" sz="1200" b="1" dirty="0"/>
              <a:t> assertions.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t>Below you see …</a:t>
            </a:r>
          </a:p>
          <a:p>
            <a:endParaRPr lang="it-IT" dirty="0"/>
          </a:p>
        </p:txBody>
      </p:sp>
      <p:sp>
        <p:nvSpPr>
          <p:cNvPr id="4" name="Segnaposto numero diapositiva 3"/>
          <p:cNvSpPr>
            <a:spLocks noGrp="1"/>
          </p:cNvSpPr>
          <p:nvPr>
            <p:ph type="sldNum" sz="quarter" idx="5"/>
          </p:nvPr>
        </p:nvSpPr>
        <p:spPr/>
        <p:txBody>
          <a:bodyPr/>
          <a:lstStyle/>
          <a:p>
            <a:fld id="{212427E2-92D5-4EC4-ADC1-F7449D392FE2}" type="slidenum">
              <a:rPr lang="en-US" smtClean="0"/>
              <a:pPr/>
              <a:t>8</a:t>
            </a:fld>
            <a:endParaRPr lang="en-US"/>
          </a:p>
        </p:txBody>
      </p:sp>
    </p:spTree>
    <p:extLst>
      <p:ext uri="{BB962C8B-B14F-4D97-AF65-F5344CB8AC3E}">
        <p14:creationId xmlns:p14="http://schemas.microsoft.com/office/powerpoint/2010/main" val="108398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More formal definitions are provided within the paper, </a:t>
            </a:r>
            <a:r>
              <a:rPr lang="en-US" sz="1200" b="0" i="0" u="none" strike="noStrike" kern="1200" baseline="0" dirty="0">
                <a:solidFill>
                  <a:schemeClr val="tx1"/>
                </a:solidFill>
                <a:latin typeface="+mn-lt"/>
                <a:ea typeface="+mn-ea"/>
                <a:cs typeface="+mn-cs"/>
              </a:rPr>
              <a:t>but essentially </a:t>
            </a:r>
            <a:r>
              <a:rPr lang="en-US" sz="1200" b="1" i="0" u="none" strike="noStrike" kern="1200" baseline="0" dirty="0">
                <a:solidFill>
                  <a:schemeClr val="tx1"/>
                </a:solidFill>
                <a:latin typeface="+mn-lt"/>
                <a:ea typeface="+mn-ea"/>
                <a:cs typeface="+mn-cs"/>
              </a:rPr>
              <a:t>the idea is that </a:t>
            </a:r>
            <a:r>
              <a:rPr lang="en-US" sz="1200" b="1" i="0" u="sng" strike="noStrike" kern="1200" baseline="0" dirty="0">
                <a:solidFill>
                  <a:schemeClr val="tx1"/>
                </a:solidFill>
                <a:latin typeface="+mn-lt"/>
                <a:ea typeface="+mn-ea"/>
                <a:cs typeface="+mn-cs"/>
              </a:rPr>
              <a:t>I/O ASMs can interact by binding their input and out functions with the same symbol name, same domain and codomain, and same interpretation.</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So several I/O ASMs can execute and communicate over I/O bindings to form </a:t>
            </a:r>
            <a:r>
              <a:rPr lang="it-IT" sz="1200" b="1" i="0" u="none" strike="noStrike" kern="1200" baseline="0" dirty="0">
                <a:solidFill>
                  <a:schemeClr val="tx1"/>
                </a:solidFill>
                <a:latin typeface="+mn-lt"/>
                <a:ea typeface="+mn-ea"/>
                <a:cs typeface="+mn-cs"/>
              </a:rPr>
              <a:t>a </a:t>
            </a:r>
            <a:r>
              <a:rPr lang="it-IT" sz="1200" b="1" i="0" u="none" strike="noStrike" kern="1200" baseline="0" dirty="0" err="1">
                <a:solidFill>
                  <a:schemeClr val="tx1"/>
                </a:solidFill>
                <a:latin typeface="+mn-lt"/>
                <a:ea typeface="+mn-ea"/>
                <a:cs typeface="+mn-cs"/>
              </a:rPr>
              <a:t>whole</a:t>
            </a:r>
            <a:r>
              <a:rPr lang="it-IT" sz="1200" b="1" i="0" u="none" strike="noStrike" kern="1200" baseline="0" dirty="0">
                <a:solidFill>
                  <a:schemeClr val="tx1"/>
                </a:solidFill>
                <a:latin typeface="+mn-lt"/>
                <a:ea typeface="+mn-ea"/>
                <a:cs typeface="+mn-cs"/>
              </a:rPr>
              <a:t> ASM assembly.</a:t>
            </a:r>
          </a:p>
          <a:p>
            <a:r>
              <a:rPr lang="en-US" sz="1200" b="0" i="0" u="none" strike="noStrike" kern="1200" baseline="0" dirty="0">
                <a:solidFill>
                  <a:schemeClr val="tx1"/>
                </a:solidFill>
                <a:latin typeface="+mn-lt"/>
                <a:ea typeface="+mn-ea"/>
                <a:cs typeface="+mn-cs"/>
              </a:rPr>
              <a:t>As an example, here you can see the ASM assembly of the traffic light system. </a:t>
            </a:r>
          </a:p>
          <a:p>
            <a:endParaRPr lang="en-US" sz="1200" b="1" i="0" u="none" strike="noStrike" kern="1200" baseline="0" dirty="0">
              <a:solidFill>
                <a:schemeClr val="tx1"/>
              </a:solidFill>
              <a:latin typeface="+mn-lt"/>
              <a:ea typeface="+mn-ea"/>
              <a:cs typeface="+mn-cs"/>
            </a:endParaRPr>
          </a:p>
          <a:p>
            <a:endParaRPr lang="it-IT" sz="1200" b="0" i="0" u="none" strike="noStrike" kern="1200" baseline="0" dirty="0">
              <a:solidFill>
                <a:schemeClr val="tx1"/>
              </a:solidFill>
              <a:latin typeface="+mn-lt"/>
              <a:ea typeface="+mn-ea"/>
              <a:cs typeface="+mn-cs"/>
            </a:endParaRPr>
          </a:p>
          <a:p>
            <a:endParaRPr lang="it-IT" sz="1200" b="0" i="0" u="none" strike="noStrike" kern="1200" baseline="0" dirty="0">
              <a:solidFill>
                <a:schemeClr val="tx1"/>
              </a:solidFill>
              <a:latin typeface="+mn-lt"/>
              <a:ea typeface="+mn-ea"/>
              <a:cs typeface="+mn-cs"/>
            </a:endParaRPr>
          </a:p>
          <a:p>
            <a:endParaRPr lang="it-IT" i="0" dirty="0"/>
          </a:p>
        </p:txBody>
      </p:sp>
      <p:sp>
        <p:nvSpPr>
          <p:cNvPr id="4" name="Segnaposto numero diapositiva 3"/>
          <p:cNvSpPr>
            <a:spLocks noGrp="1"/>
          </p:cNvSpPr>
          <p:nvPr>
            <p:ph type="sldNum" sz="quarter" idx="5"/>
          </p:nvPr>
        </p:nvSpPr>
        <p:spPr/>
        <p:txBody>
          <a:bodyPr/>
          <a:lstStyle/>
          <a:p>
            <a:fld id="{212427E2-92D5-4EC4-ADC1-F7449D392FE2}" type="slidenum">
              <a:rPr lang="en-US" smtClean="0"/>
              <a:pPr/>
              <a:t>10</a:t>
            </a:fld>
            <a:endParaRPr lang="en-US"/>
          </a:p>
        </p:txBody>
      </p:sp>
    </p:spTree>
    <p:extLst>
      <p:ext uri="{BB962C8B-B14F-4D97-AF65-F5344CB8AC3E}">
        <p14:creationId xmlns:p14="http://schemas.microsoft.com/office/powerpoint/2010/main" val="3795264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Once defined an I/O ASM assembly</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the overall execution of such an assembly can be done by orchestrating or coordinating the I/O ASMs involved. </a:t>
            </a:r>
          </a:p>
          <a:p>
            <a:r>
              <a:rPr lang="en-US" sz="1200" b="1" i="0" u="none" strike="noStrike" kern="1200" baseline="0" dirty="0">
                <a:solidFill>
                  <a:schemeClr val="tx1"/>
                </a:solidFill>
                <a:latin typeface="+mn-lt"/>
                <a:ea typeface="+mn-ea"/>
                <a:cs typeface="+mn-cs"/>
              </a:rPr>
              <a:t>The orchestration can be specified through a composition formula defined recursively as follows: …</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Different types of </a:t>
            </a:r>
            <a:r>
              <a:rPr lang="it-IT" sz="1200" b="0" i="0" u="none" strike="noStrike" kern="1200" baseline="0" dirty="0" err="1">
                <a:solidFill>
                  <a:schemeClr val="tx1"/>
                </a:solidFill>
                <a:latin typeface="+mn-lt"/>
                <a:ea typeface="+mn-ea"/>
                <a:cs typeface="+mn-cs"/>
              </a:rPr>
              <a:t>composition</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operators</a:t>
            </a:r>
            <a:r>
              <a:rPr lang="it-IT" sz="1200" b="0" i="0" u="none" strike="noStrike" kern="1200" baseline="0" dirty="0">
                <a:solidFill>
                  <a:schemeClr val="tx1"/>
                </a:solidFill>
                <a:latin typeface="+mn-lt"/>
                <a:ea typeface="+mn-ea"/>
                <a:cs typeface="+mn-cs"/>
              </a:rPr>
              <a:t> are </a:t>
            </a:r>
            <a:r>
              <a:rPr lang="it-IT" sz="1200" b="0" i="0" u="none" strike="noStrike" kern="1200" baseline="0" dirty="0" err="1">
                <a:solidFill>
                  <a:schemeClr val="tx1"/>
                </a:solidFill>
                <a:latin typeface="+mn-lt"/>
                <a:ea typeface="+mn-ea"/>
                <a:cs typeface="+mn-cs"/>
              </a:rPr>
              <a:t>allowed</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Their</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semantics</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is</a:t>
            </a:r>
            <a:r>
              <a:rPr lang="it-IT" sz="1200" b="0" i="0" u="none" strike="noStrike" kern="1200" baseline="0" dirty="0">
                <a:solidFill>
                  <a:schemeClr val="tx1"/>
                </a:solidFill>
                <a:latin typeface="+mn-lt"/>
                <a:ea typeface="+mn-ea"/>
                <a:cs typeface="+mn-cs"/>
              </a:rPr>
              <a:t> intuitive.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The composition formula </a:t>
            </a:r>
            <a:r>
              <a:rPr lang="en-US" sz="1200" b="1" i="1" u="none" strike="noStrike" kern="1200" baseline="0" dirty="0">
                <a:solidFill>
                  <a:schemeClr val="tx1"/>
                </a:solidFill>
                <a:latin typeface="+mn-lt"/>
                <a:ea typeface="+mn-ea"/>
                <a:cs typeface="+mn-cs"/>
              </a:rPr>
              <a:t>c </a:t>
            </a:r>
            <a:r>
              <a:rPr lang="en-US" sz="1200" b="1"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m</a:t>
            </a:r>
            <a:r>
              <a:rPr lang="en-US" sz="1200" b="1" i="0" u="none" strike="noStrike" kern="1200" baseline="0" dirty="0">
                <a:solidFill>
                  <a:schemeClr val="tx1"/>
                </a:solidFill>
                <a:latin typeface="+mn-lt"/>
                <a:ea typeface="+mn-ea"/>
                <a:cs typeface="+mn-cs"/>
              </a:rPr>
              <a:t>1 </a:t>
            </a:r>
            <a:r>
              <a:rPr lang="en-US" sz="1200" b="1" i="1" u="none" strike="noStrike" kern="1200" baseline="0" dirty="0">
                <a:solidFill>
                  <a:schemeClr val="tx1"/>
                </a:solidFill>
                <a:latin typeface="+mn-lt"/>
                <a:ea typeface="+mn-ea"/>
                <a:cs typeface="+mn-cs"/>
              </a:rPr>
              <a:t>&lt;|&gt; </a:t>
            </a:r>
            <a:r>
              <a:rPr lang="en-US" sz="1200" b="1" i="0" u="none" strike="noStrike" kern="1200" baseline="0" dirty="0">
                <a:solidFill>
                  <a:schemeClr val="tx1"/>
                </a:solidFill>
                <a:latin typeface="+mn-lt"/>
                <a:ea typeface="+mn-ea"/>
                <a:cs typeface="+mn-cs"/>
              </a:rPr>
              <a:t>(</a:t>
            </a:r>
            <a:r>
              <a:rPr lang="en-US" sz="1200" b="1" i="1" u="none" strike="noStrike" kern="1200" baseline="0" dirty="0">
                <a:solidFill>
                  <a:schemeClr val="tx1"/>
                </a:solidFill>
                <a:latin typeface="+mn-lt"/>
                <a:ea typeface="+mn-ea"/>
                <a:cs typeface="+mn-cs"/>
              </a:rPr>
              <a:t>m</a:t>
            </a:r>
            <a:r>
              <a:rPr lang="en-US" sz="1200" b="1" i="0" u="none" strike="noStrike" kern="1200" baseline="0" dirty="0">
                <a:solidFill>
                  <a:schemeClr val="tx1"/>
                </a:solidFill>
                <a:latin typeface="+mn-lt"/>
                <a:ea typeface="+mn-ea"/>
                <a:cs typeface="+mn-cs"/>
              </a:rPr>
              <a:t>2 ||</a:t>
            </a:r>
            <a:r>
              <a:rPr lang="en-US" sz="1200" b="1" i="1" u="none" strike="noStrike" kern="1200" baseline="0" dirty="0">
                <a:solidFill>
                  <a:schemeClr val="tx1"/>
                </a:solidFill>
                <a:latin typeface="+mn-lt"/>
                <a:ea typeface="+mn-ea"/>
                <a:cs typeface="+mn-cs"/>
              </a:rPr>
              <a:t> m</a:t>
            </a:r>
            <a:r>
              <a:rPr lang="en-US" sz="1200" b="1" i="0" u="none" strike="noStrike" kern="1200" baseline="0" dirty="0">
                <a:solidFill>
                  <a:schemeClr val="tx1"/>
                </a:solidFill>
                <a:latin typeface="+mn-lt"/>
                <a:ea typeface="+mn-ea"/>
                <a:cs typeface="+mn-cs"/>
              </a:rPr>
              <a:t>3)) </a:t>
            </a:r>
            <a:r>
              <a:rPr lang="en-US" sz="1200" b="1" i="1" u="none" strike="noStrike" kern="1200" baseline="0" dirty="0">
                <a:solidFill>
                  <a:schemeClr val="tx1"/>
                </a:solidFill>
                <a:latin typeface="+mn-lt"/>
                <a:ea typeface="+mn-ea"/>
                <a:cs typeface="+mn-cs"/>
              </a:rPr>
              <a:t>| m</a:t>
            </a:r>
            <a:r>
              <a:rPr lang="en-US" sz="1200" b="1" i="0" u="none" strike="noStrike" kern="1200" baseline="0" dirty="0">
                <a:solidFill>
                  <a:schemeClr val="tx1"/>
                </a:solidFill>
                <a:latin typeface="+mn-lt"/>
                <a:ea typeface="+mn-ea"/>
                <a:cs typeface="+mn-cs"/>
              </a:rPr>
              <a:t>4 denotes, for example, the execution schema of four ASM models, where the output of the bidirectional</a:t>
            </a:r>
          </a:p>
          <a:p>
            <a:r>
              <a:rPr lang="en-US" sz="1200" b="1" i="0" u="none" strike="noStrike" kern="1200" baseline="0" dirty="0">
                <a:solidFill>
                  <a:schemeClr val="tx1"/>
                </a:solidFill>
                <a:latin typeface="+mn-lt"/>
                <a:ea typeface="+mn-ea"/>
                <a:cs typeface="+mn-cs"/>
              </a:rPr>
              <a:t>pipe between </a:t>
            </a:r>
            <a:r>
              <a:rPr lang="en-US" sz="1200" b="1" i="1" u="none" strike="noStrike" kern="1200" baseline="0" dirty="0">
                <a:solidFill>
                  <a:schemeClr val="tx1"/>
                </a:solidFill>
                <a:latin typeface="+mn-lt"/>
                <a:ea typeface="+mn-ea"/>
                <a:cs typeface="+mn-cs"/>
              </a:rPr>
              <a:t>m1 </a:t>
            </a:r>
            <a:r>
              <a:rPr lang="en-US" sz="1200" b="1" i="0" u="none" strike="noStrike" kern="1200" baseline="0" dirty="0">
                <a:solidFill>
                  <a:schemeClr val="tx1"/>
                </a:solidFill>
                <a:latin typeface="+mn-lt"/>
                <a:ea typeface="+mn-ea"/>
                <a:cs typeface="+mn-cs"/>
              </a:rPr>
              <a:t>and the parallel of </a:t>
            </a:r>
            <a:r>
              <a:rPr lang="en-US" sz="1200" b="1" i="1" u="none" strike="noStrike" kern="1200" baseline="0" dirty="0">
                <a:solidFill>
                  <a:schemeClr val="tx1"/>
                </a:solidFill>
                <a:latin typeface="+mn-lt"/>
                <a:ea typeface="+mn-ea"/>
                <a:cs typeface="+mn-cs"/>
              </a:rPr>
              <a:t>m2 </a:t>
            </a:r>
            <a:r>
              <a:rPr lang="en-US" sz="1200" b="1" i="0" u="none" strike="noStrike" kern="1200" baseline="0" dirty="0">
                <a:solidFill>
                  <a:schemeClr val="tx1"/>
                </a:solidFill>
                <a:latin typeface="+mn-lt"/>
                <a:ea typeface="+mn-ea"/>
                <a:cs typeface="+mn-cs"/>
              </a:rPr>
              <a:t>and </a:t>
            </a:r>
            <a:r>
              <a:rPr lang="en-US" sz="1200" b="1" i="1" u="none" strike="noStrike" kern="1200" baseline="0" dirty="0">
                <a:solidFill>
                  <a:schemeClr val="tx1"/>
                </a:solidFill>
                <a:latin typeface="+mn-lt"/>
                <a:ea typeface="+mn-ea"/>
                <a:cs typeface="+mn-cs"/>
              </a:rPr>
              <a:t>m3</a:t>
            </a:r>
            <a:r>
              <a:rPr lang="en-US" sz="1200" b="1" i="0" u="none" strike="noStrike" kern="1200" baseline="0" dirty="0">
                <a:solidFill>
                  <a:schemeClr val="tx1"/>
                </a:solidFill>
                <a:latin typeface="+mn-lt"/>
                <a:ea typeface="+mn-ea"/>
                <a:cs typeface="+mn-cs"/>
              </a:rPr>
              <a:t>, is given as input to </a:t>
            </a:r>
            <a:r>
              <a:rPr lang="en-US" sz="1200" b="1" i="1" u="none" strike="noStrike" kern="1200" baseline="0" dirty="0">
                <a:solidFill>
                  <a:schemeClr val="tx1"/>
                </a:solidFill>
                <a:latin typeface="+mn-lt"/>
                <a:ea typeface="+mn-ea"/>
                <a:cs typeface="+mn-cs"/>
              </a:rPr>
              <a:t>m4 </a:t>
            </a:r>
            <a:r>
              <a:rPr lang="en-US" sz="1200" b="1" i="0" u="none" strike="noStrike" kern="1200" baseline="0" dirty="0">
                <a:solidFill>
                  <a:schemeClr val="tx1"/>
                </a:solidFill>
                <a:latin typeface="+mn-lt"/>
                <a:ea typeface="+mn-ea"/>
                <a:cs typeface="+mn-cs"/>
              </a:rPr>
              <a:t>connected </a:t>
            </a:r>
            <a:r>
              <a:rPr lang="it-IT" sz="1200" b="1" i="0" u="none" strike="noStrike" kern="1200" baseline="0" dirty="0" err="1">
                <a:solidFill>
                  <a:schemeClr val="tx1"/>
                </a:solidFill>
                <a:latin typeface="+mn-lt"/>
                <a:ea typeface="+mn-ea"/>
                <a:cs typeface="+mn-cs"/>
              </a:rPr>
              <a:t>through</a:t>
            </a:r>
            <a:r>
              <a:rPr lang="it-IT" sz="1200" b="1" i="0" u="none" strike="noStrike" kern="1200" baseline="0" dirty="0">
                <a:solidFill>
                  <a:schemeClr val="tx1"/>
                </a:solidFill>
                <a:latin typeface="+mn-lt"/>
                <a:ea typeface="+mn-ea"/>
                <a:cs typeface="+mn-cs"/>
              </a:rPr>
              <a:t> a pipe.</a:t>
            </a:r>
          </a:p>
          <a:p>
            <a:endParaRPr lang="en-US" sz="1200" b="0" i="0" u="none" strike="noStrike" kern="1200" baseline="0" dirty="0">
              <a:solidFill>
                <a:schemeClr val="tx1"/>
              </a:solidFill>
              <a:latin typeface="+mn-lt"/>
              <a:ea typeface="+mn-ea"/>
              <a:cs typeface="+mn-cs"/>
            </a:endParaRPr>
          </a:p>
          <a:p>
            <a:r>
              <a:rPr lang="it-IT" sz="1200" b="0" i="0" u="none" strike="noStrike" kern="1200" baseline="0" dirty="0">
                <a:solidFill>
                  <a:schemeClr val="tx1"/>
                </a:solidFill>
                <a:latin typeface="+mn-lt"/>
                <a:ea typeface="+mn-ea"/>
                <a:cs typeface="+mn-cs"/>
              </a:rPr>
              <a:t>------------------</a:t>
            </a:r>
          </a:p>
          <a:p>
            <a:r>
              <a:rPr lang="en-US" sz="1200" b="0" i="1" u="none" strike="noStrike" kern="1200" baseline="0" dirty="0">
                <a:solidFill>
                  <a:schemeClr val="tx1"/>
                </a:solidFill>
                <a:latin typeface="+mn-lt"/>
                <a:ea typeface="+mn-ea"/>
                <a:cs typeface="+mn-cs"/>
              </a:rPr>
              <a:t>We denote by </a:t>
            </a:r>
            <a:r>
              <a:rPr lang="en-US" sz="1200" b="0" i="1" u="none" strike="noStrike" kern="1200" baseline="0" dirty="0" err="1">
                <a:solidFill>
                  <a:schemeClr val="tx1"/>
                </a:solidFill>
                <a:latin typeface="+mn-lt"/>
                <a:ea typeface="+mn-ea"/>
                <a:cs typeface="+mn-cs"/>
              </a:rPr>
              <a:t>Curr_state</a:t>
            </a:r>
            <a:r>
              <a:rPr lang="en-US" sz="1200" b="0" i="0" u="none" strike="noStrike" kern="1200" baseline="0" dirty="0">
                <a:solidFill>
                  <a:schemeClr val="tx1"/>
                </a:solidFill>
                <a:latin typeface="+mn-lt"/>
                <a:ea typeface="+mn-ea"/>
                <a:cs typeface="+mn-cs"/>
              </a:rPr>
              <a:t>(</a:t>
            </a:r>
            <a:r>
              <a:rPr lang="en-US" sz="1200" b="0" i="1" u="none" strike="noStrike" kern="1200" baseline="0" dirty="0">
                <a:solidFill>
                  <a:schemeClr val="tx1"/>
                </a:solidFill>
                <a:latin typeface="+mn-lt"/>
                <a:ea typeface="+mn-ea"/>
                <a:cs typeface="+mn-cs"/>
              </a:rPr>
              <a:t>m</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the set of locations values of m.</a:t>
            </a:r>
          </a:p>
          <a:p>
            <a:endParaRPr lang="it-IT" i="0" dirty="0"/>
          </a:p>
        </p:txBody>
      </p:sp>
      <p:sp>
        <p:nvSpPr>
          <p:cNvPr id="4" name="Segnaposto numero diapositiva 3"/>
          <p:cNvSpPr>
            <a:spLocks noGrp="1"/>
          </p:cNvSpPr>
          <p:nvPr>
            <p:ph type="sldNum" sz="quarter" idx="5"/>
          </p:nvPr>
        </p:nvSpPr>
        <p:spPr/>
        <p:txBody>
          <a:bodyPr/>
          <a:lstStyle/>
          <a:p>
            <a:fld id="{212427E2-92D5-4EC4-ADC1-F7449D392FE2}" type="slidenum">
              <a:rPr lang="en-US" smtClean="0"/>
              <a:pPr/>
              <a:t>11</a:t>
            </a:fld>
            <a:endParaRPr lang="en-US"/>
          </a:p>
        </p:txBody>
      </p:sp>
    </p:spTree>
    <p:extLst>
      <p:ext uri="{BB962C8B-B14F-4D97-AF65-F5344CB8AC3E}">
        <p14:creationId xmlns:p14="http://schemas.microsoft.com/office/powerpoint/2010/main" val="2361406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Indice">
    <p:spTree>
      <p:nvGrpSpPr>
        <p:cNvPr id="1" name=""/>
        <p:cNvGrpSpPr/>
        <p:nvPr/>
      </p:nvGrpSpPr>
      <p:grpSpPr>
        <a:xfrm>
          <a:off x="0" y="0"/>
          <a:ext cx="0" cy="0"/>
          <a:chOff x="0" y="0"/>
          <a:chExt cx="0" cy="0"/>
        </a:xfrm>
      </p:grpSpPr>
      <p:sp>
        <p:nvSpPr>
          <p:cNvPr id="10" name="Segnaposto numero diapositiva 5">
            <a:extLst>
              <a:ext uri="{FF2B5EF4-FFF2-40B4-BE49-F238E27FC236}">
                <a16:creationId xmlns:a16="http://schemas.microsoft.com/office/drawing/2014/main" id="{9B9958FE-5604-404E-8CFA-78FDCCB37B07}"/>
              </a:ext>
            </a:extLst>
          </p:cNvPr>
          <p:cNvSpPr>
            <a:spLocks noGrp="1"/>
          </p:cNvSpPr>
          <p:nvPr>
            <p:ph type="sldNum" sz="quarter" idx="12"/>
          </p:nvPr>
        </p:nvSpPr>
        <p:spPr>
          <a:xfrm>
            <a:off x="8664919" y="6292983"/>
            <a:ext cx="2743200" cy="365125"/>
          </a:xfrm>
          <a:prstGeom prst="rect">
            <a:avLst/>
          </a:prstGeom>
        </p:spPr>
        <p:txBody>
          <a:bodyPr/>
          <a:lstStyle>
            <a:lvl1pPr>
              <a:defRPr sz="1000" b="0" i="0">
                <a:solidFill>
                  <a:srgbClr val="426EB0"/>
                </a:solidFill>
                <a:latin typeface="Rubik" pitchFamily="2" charset="-79"/>
                <a:cs typeface="Rubik" pitchFamily="2" charset="-79"/>
              </a:defRPr>
            </a:lvl1pPr>
          </a:lstStyle>
          <a:p>
            <a:fld id="{E35E831F-A55F-4E57-A648-49BBA3A6239D}" type="slidenum">
              <a:rPr lang="en-US" smtClean="0"/>
              <a:pPr/>
              <a:t>‹#›</a:t>
            </a:fld>
            <a:endParaRPr lang="en-US"/>
          </a:p>
        </p:txBody>
      </p:sp>
      <p:sp>
        <p:nvSpPr>
          <p:cNvPr id="11" name="Titolo 1">
            <a:extLst>
              <a:ext uri="{FF2B5EF4-FFF2-40B4-BE49-F238E27FC236}">
                <a16:creationId xmlns:a16="http://schemas.microsoft.com/office/drawing/2014/main" id="{B06AE38A-F37A-7D46-A340-4C7B145E380B}"/>
              </a:ext>
            </a:extLst>
          </p:cNvPr>
          <p:cNvSpPr>
            <a:spLocks noGrp="1"/>
          </p:cNvSpPr>
          <p:nvPr>
            <p:ph type="title" hasCustomPrompt="1"/>
          </p:nvPr>
        </p:nvSpPr>
        <p:spPr>
          <a:xfrm>
            <a:off x="774830" y="788187"/>
            <a:ext cx="10650644" cy="689022"/>
          </a:xfrm>
          <a:prstGeom prst="rect">
            <a:avLst/>
          </a:prstGeom>
        </p:spPr>
        <p:txBody>
          <a:bodyPr anchor="t" anchorCtr="0">
            <a:noAutofit/>
          </a:bodyPr>
          <a:lstStyle>
            <a:lvl1pPr>
              <a:defRPr sz="2500" b="1" i="0">
                <a:solidFill>
                  <a:schemeClr val="tx1"/>
                </a:solidFill>
                <a:latin typeface="Rubik" pitchFamily="2" charset="-79"/>
                <a:cs typeface="Rubik" pitchFamily="2" charset="-79"/>
              </a:defRPr>
            </a:lvl1pPr>
          </a:lstStyle>
          <a:p>
            <a:r>
              <a:rPr lang="it-IT" dirty="0"/>
              <a:t>Titolo della presentazione</a:t>
            </a:r>
            <a:br>
              <a:rPr lang="it-IT" dirty="0"/>
            </a:br>
            <a:r>
              <a:rPr lang="it-IT" dirty="0"/>
              <a:t>fino a 2 righe</a:t>
            </a:r>
          </a:p>
        </p:txBody>
      </p:sp>
      <p:sp>
        <p:nvSpPr>
          <p:cNvPr id="12" name="Titolo 1">
            <a:extLst>
              <a:ext uri="{FF2B5EF4-FFF2-40B4-BE49-F238E27FC236}">
                <a16:creationId xmlns:a16="http://schemas.microsoft.com/office/drawing/2014/main" id="{41688C62-C93C-464D-BED6-6C144521EA90}"/>
              </a:ext>
            </a:extLst>
          </p:cNvPr>
          <p:cNvSpPr txBox="1">
            <a:spLocks/>
          </p:cNvSpPr>
          <p:nvPr/>
        </p:nvSpPr>
        <p:spPr>
          <a:xfrm>
            <a:off x="775763" y="1643255"/>
            <a:ext cx="10650644" cy="585071"/>
          </a:xfrm>
          <a:prstGeom prst="rect">
            <a:avLst/>
          </a:prstGeom>
        </p:spPr>
        <p:txBody>
          <a:bodyPr vert="horz" lIns="91440" tIns="45720" rIns="91440" bIns="45720" rtlCol="0" anchor="t" anchorCtr="0">
            <a:normAutofit lnSpcReduction="10000"/>
          </a:bodyPr>
          <a:lstStyle>
            <a:lvl1pPr algn="l" defTabSz="914400" rtl="0" eaLnBrk="1" latinLnBrk="0" hangingPunct="1">
              <a:lnSpc>
                <a:spcPct val="90000"/>
              </a:lnSpc>
              <a:spcBef>
                <a:spcPct val="0"/>
              </a:spcBef>
              <a:buNone/>
              <a:defRPr sz="2500" b="1" i="0" kern="1200">
                <a:solidFill>
                  <a:schemeClr val="tx1"/>
                </a:solidFill>
                <a:latin typeface="Rubik" pitchFamily="2" charset="-79"/>
                <a:ea typeface="+mj-ea"/>
                <a:cs typeface="Rubik" pitchFamily="2" charset="-79"/>
              </a:defRPr>
            </a:lvl1pPr>
          </a:lstStyle>
          <a:p>
            <a:r>
              <a:rPr lang="it-IT" sz="1800" b="0" dirty="0"/>
              <a:t>Sottotitolo della presentazione.</a:t>
            </a:r>
          </a:p>
          <a:p>
            <a:r>
              <a:rPr lang="it-IT" sz="1800" b="0" dirty="0" err="1"/>
              <a:t>Lorem</a:t>
            </a:r>
            <a:r>
              <a:rPr lang="it-IT" sz="1800" b="0" dirty="0"/>
              <a:t> </a:t>
            </a:r>
            <a:r>
              <a:rPr lang="it-IT" sz="1800" b="0" dirty="0" err="1"/>
              <a:t>ipsum</a:t>
            </a:r>
            <a:r>
              <a:rPr lang="it-IT" sz="1800" b="0" dirty="0"/>
              <a:t> </a:t>
            </a:r>
            <a:r>
              <a:rPr lang="it-IT" sz="1800" b="0" dirty="0" err="1"/>
              <a:t>dolor</a:t>
            </a:r>
            <a:r>
              <a:rPr lang="it-IT" sz="1800" b="0" dirty="0"/>
              <a:t> </a:t>
            </a:r>
            <a:r>
              <a:rPr lang="it-IT" sz="1800" b="0" dirty="0" err="1"/>
              <a:t>sit</a:t>
            </a:r>
            <a:r>
              <a:rPr lang="it-IT" sz="1800" b="0" dirty="0"/>
              <a:t> </a:t>
            </a:r>
            <a:r>
              <a:rPr lang="it-IT" sz="1800" b="0" dirty="0" err="1"/>
              <a:t>amet</a:t>
            </a:r>
            <a:r>
              <a:rPr lang="it-IT" sz="1800" b="0" dirty="0"/>
              <a:t>…</a:t>
            </a:r>
          </a:p>
        </p:txBody>
      </p:sp>
      <p:sp>
        <p:nvSpPr>
          <p:cNvPr id="15" name="CasellaDiTesto 14">
            <a:extLst>
              <a:ext uri="{FF2B5EF4-FFF2-40B4-BE49-F238E27FC236}">
                <a16:creationId xmlns:a16="http://schemas.microsoft.com/office/drawing/2014/main" id="{6A080716-9AA8-C84B-97DE-2498E9EFC826}"/>
              </a:ext>
            </a:extLst>
          </p:cNvPr>
          <p:cNvSpPr txBox="1"/>
          <p:nvPr/>
        </p:nvSpPr>
        <p:spPr>
          <a:xfrm>
            <a:off x="774830" y="2642616"/>
            <a:ext cx="5187060" cy="2862322"/>
          </a:xfrm>
          <a:prstGeom prst="rect">
            <a:avLst/>
          </a:prstGeom>
          <a:noFill/>
        </p:spPr>
        <p:txBody>
          <a:bodyPr wrap="square" rtlCol="0">
            <a:spAutoFit/>
          </a:bodyPr>
          <a:lstStyle/>
          <a:p>
            <a:r>
              <a:rPr lang="it-IT" b="1" i="0" dirty="0">
                <a:solidFill>
                  <a:srgbClr val="426EB0"/>
                </a:solidFill>
                <a:latin typeface="Rubik" pitchFamily="2" charset="-79"/>
                <a:cs typeface="Rubik" pitchFamily="2" charset="-79"/>
              </a:rPr>
              <a:t>Cap. 1</a:t>
            </a:r>
          </a:p>
          <a:p>
            <a:r>
              <a:rPr lang="it-IT" b="0" i="0" dirty="0" err="1">
                <a:latin typeface="Rubik" pitchFamily="2" charset="-79"/>
                <a:cs typeface="Rubik" pitchFamily="2" charset="-79"/>
              </a:rPr>
              <a:t>Lorem</a:t>
            </a:r>
            <a:r>
              <a:rPr lang="it-IT" b="0" i="0" dirty="0">
                <a:latin typeface="Rubik" pitchFamily="2" charset="-79"/>
                <a:cs typeface="Rubik" pitchFamily="2" charset="-79"/>
              </a:rPr>
              <a:t> </a:t>
            </a:r>
            <a:r>
              <a:rPr lang="it-IT" b="0" i="0" dirty="0" err="1">
                <a:latin typeface="Rubik" pitchFamily="2" charset="-79"/>
                <a:cs typeface="Rubik" pitchFamily="2" charset="-79"/>
              </a:rPr>
              <a:t>ipsum</a:t>
            </a:r>
            <a:r>
              <a:rPr lang="it-IT" b="0" i="0" dirty="0">
                <a:latin typeface="Rubik" pitchFamily="2" charset="-79"/>
                <a:cs typeface="Rubik" pitchFamily="2" charset="-79"/>
              </a:rPr>
              <a:t> </a:t>
            </a:r>
            <a:r>
              <a:rPr lang="it-IT" b="0" i="0" dirty="0" err="1">
                <a:latin typeface="Rubik" pitchFamily="2" charset="-79"/>
                <a:cs typeface="Rubik" pitchFamily="2" charset="-79"/>
              </a:rPr>
              <a:t>dolor</a:t>
            </a:r>
            <a:r>
              <a:rPr lang="it-IT" b="0" i="0" dirty="0">
                <a:latin typeface="Rubik" pitchFamily="2" charset="-79"/>
                <a:cs typeface="Rubik" pitchFamily="2" charset="-79"/>
              </a:rPr>
              <a:t> </a:t>
            </a:r>
            <a:r>
              <a:rPr lang="it-IT" b="0" i="0" dirty="0" err="1">
                <a:latin typeface="Rubik" pitchFamily="2" charset="-79"/>
                <a:cs typeface="Rubik" pitchFamily="2" charset="-79"/>
              </a:rPr>
              <a:t>sit</a:t>
            </a:r>
            <a:r>
              <a:rPr lang="it-IT" b="0" i="0" dirty="0">
                <a:latin typeface="Rubik" pitchFamily="2" charset="-79"/>
                <a:cs typeface="Rubik" pitchFamily="2" charset="-79"/>
              </a:rPr>
              <a:t> </a:t>
            </a:r>
            <a:r>
              <a:rPr lang="it-IT" b="0" i="0" dirty="0" err="1">
                <a:latin typeface="Rubik" pitchFamily="2" charset="-79"/>
                <a:cs typeface="Rubik" pitchFamily="2" charset="-79"/>
              </a:rPr>
              <a:t>amet</a:t>
            </a:r>
            <a:endParaRPr lang="it-IT" b="0" i="0" dirty="0">
              <a:latin typeface="Rubik" pitchFamily="2" charset="-79"/>
              <a:cs typeface="Rubik" pitchFamily="2" charset="-79"/>
            </a:endParaRPr>
          </a:p>
          <a:p>
            <a:endParaRPr lang="it-IT" b="0" i="0" dirty="0">
              <a:latin typeface="Rubik" pitchFamily="2" charset="-79"/>
              <a:cs typeface="Rubik" pitchFamily="2" charset="-79"/>
            </a:endParaRPr>
          </a:p>
          <a:p>
            <a:r>
              <a:rPr lang="it-IT" b="1" i="0" dirty="0">
                <a:solidFill>
                  <a:srgbClr val="426EB0"/>
                </a:solidFill>
                <a:latin typeface="Rubik" pitchFamily="2" charset="-79"/>
                <a:cs typeface="Rubik" pitchFamily="2" charset="-79"/>
              </a:rPr>
              <a:t>Cap. 2</a:t>
            </a:r>
          </a:p>
          <a:p>
            <a:r>
              <a:rPr lang="it-IT" b="0" i="0" dirty="0" err="1">
                <a:latin typeface="Rubik" pitchFamily="2" charset="-79"/>
                <a:cs typeface="Rubik" pitchFamily="2" charset="-79"/>
              </a:rPr>
              <a:t>Lorem</a:t>
            </a:r>
            <a:r>
              <a:rPr lang="it-IT" b="0" i="0" dirty="0">
                <a:latin typeface="Rubik" pitchFamily="2" charset="-79"/>
                <a:cs typeface="Rubik" pitchFamily="2" charset="-79"/>
              </a:rPr>
              <a:t> </a:t>
            </a:r>
            <a:r>
              <a:rPr lang="it-IT" b="0" i="0" dirty="0" err="1">
                <a:latin typeface="Rubik" pitchFamily="2" charset="-79"/>
                <a:cs typeface="Rubik" pitchFamily="2" charset="-79"/>
              </a:rPr>
              <a:t>ipsum</a:t>
            </a:r>
            <a:r>
              <a:rPr lang="it-IT" b="0" i="0" dirty="0">
                <a:latin typeface="Rubik" pitchFamily="2" charset="-79"/>
                <a:cs typeface="Rubik" pitchFamily="2" charset="-79"/>
              </a:rPr>
              <a:t> </a:t>
            </a:r>
            <a:r>
              <a:rPr lang="it-IT" b="0" i="0" dirty="0" err="1">
                <a:latin typeface="Rubik" pitchFamily="2" charset="-79"/>
                <a:cs typeface="Rubik" pitchFamily="2" charset="-79"/>
              </a:rPr>
              <a:t>dolor</a:t>
            </a:r>
            <a:r>
              <a:rPr lang="it-IT" b="0" i="0" dirty="0">
                <a:latin typeface="Rubik" pitchFamily="2" charset="-79"/>
                <a:cs typeface="Rubik" pitchFamily="2" charset="-79"/>
              </a:rPr>
              <a:t> </a:t>
            </a:r>
            <a:r>
              <a:rPr lang="it-IT" b="0" i="0" dirty="0" err="1">
                <a:latin typeface="Rubik" pitchFamily="2" charset="-79"/>
                <a:cs typeface="Rubik" pitchFamily="2" charset="-79"/>
              </a:rPr>
              <a:t>sit</a:t>
            </a:r>
            <a:r>
              <a:rPr lang="it-IT" b="0" i="0" dirty="0">
                <a:latin typeface="Rubik" pitchFamily="2" charset="-79"/>
                <a:cs typeface="Rubik" pitchFamily="2" charset="-79"/>
              </a:rPr>
              <a:t> </a:t>
            </a:r>
            <a:r>
              <a:rPr lang="it-IT" b="0" i="0" dirty="0" err="1">
                <a:latin typeface="Rubik" pitchFamily="2" charset="-79"/>
                <a:cs typeface="Rubik" pitchFamily="2" charset="-79"/>
              </a:rPr>
              <a:t>amet</a:t>
            </a:r>
            <a:r>
              <a:rPr lang="it-IT" b="0" i="0" dirty="0">
                <a:latin typeface="Rubik" pitchFamily="2" charset="-79"/>
                <a:cs typeface="Rubik" pitchFamily="2" charset="-79"/>
              </a:rPr>
              <a:t> </a:t>
            </a:r>
            <a:r>
              <a:rPr lang="it-IT" b="0" i="0" dirty="0" err="1">
                <a:latin typeface="Rubik" pitchFamily="2" charset="-79"/>
                <a:cs typeface="Rubik" pitchFamily="2" charset="-79"/>
              </a:rPr>
              <a:t>consectetur</a:t>
            </a:r>
            <a:r>
              <a:rPr lang="it-IT" b="0" i="0" dirty="0">
                <a:latin typeface="Rubik" pitchFamily="2" charset="-79"/>
                <a:cs typeface="Rubik" pitchFamily="2" charset="-79"/>
              </a:rPr>
              <a:t> </a:t>
            </a:r>
            <a:r>
              <a:rPr lang="it-IT" b="0" i="0" dirty="0" err="1">
                <a:latin typeface="Rubik" pitchFamily="2" charset="-79"/>
                <a:cs typeface="Rubik" pitchFamily="2" charset="-79"/>
              </a:rPr>
              <a:t>adipiscing</a:t>
            </a:r>
            <a:r>
              <a:rPr lang="it-IT" b="0" i="0" dirty="0">
                <a:latin typeface="Rubik" pitchFamily="2" charset="-79"/>
                <a:cs typeface="Rubik" pitchFamily="2" charset="-79"/>
              </a:rPr>
              <a:t> </a:t>
            </a:r>
            <a:r>
              <a:rPr lang="it-IT" b="0" i="0" dirty="0" err="1">
                <a:latin typeface="Rubik" pitchFamily="2" charset="-79"/>
                <a:cs typeface="Rubik" pitchFamily="2" charset="-79"/>
              </a:rPr>
              <a:t>elit</a:t>
            </a:r>
            <a:r>
              <a:rPr lang="it-IT" b="0" i="0" dirty="0">
                <a:latin typeface="Rubik" pitchFamily="2" charset="-79"/>
                <a:cs typeface="Rubik" pitchFamily="2" charset="-79"/>
              </a:rPr>
              <a:t> </a:t>
            </a:r>
            <a:r>
              <a:rPr lang="it-IT" b="0" i="0" dirty="0" err="1">
                <a:latin typeface="Rubik" pitchFamily="2" charset="-79"/>
                <a:cs typeface="Rubik" pitchFamily="2" charset="-79"/>
              </a:rPr>
              <a:t>aliquam</a:t>
            </a:r>
            <a:r>
              <a:rPr lang="it-IT" b="0" i="0" dirty="0">
                <a:latin typeface="Rubik" pitchFamily="2" charset="-79"/>
                <a:cs typeface="Rubik" pitchFamily="2" charset="-79"/>
              </a:rPr>
              <a:t>.</a:t>
            </a:r>
          </a:p>
          <a:p>
            <a:endParaRPr lang="it-IT" b="0" i="0" dirty="0">
              <a:latin typeface="Rubik" pitchFamily="2" charset="-79"/>
              <a:cs typeface="Rubik" pitchFamily="2" charset="-79"/>
            </a:endParaRPr>
          </a:p>
          <a:p>
            <a:r>
              <a:rPr lang="it-IT" b="1" i="0" dirty="0">
                <a:solidFill>
                  <a:srgbClr val="426EB0"/>
                </a:solidFill>
                <a:latin typeface="Rubik" pitchFamily="2" charset="-79"/>
                <a:cs typeface="Rubik" pitchFamily="2" charset="-79"/>
              </a:rPr>
              <a:t>Cap. 3</a:t>
            </a:r>
          </a:p>
          <a:p>
            <a:r>
              <a:rPr lang="it-IT" b="0" i="0" dirty="0" err="1">
                <a:latin typeface="Rubik" pitchFamily="2" charset="-79"/>
                <a:cs typeface="Rubik" pitchFamily="2" charset="-79"/>
              </a:rPr>
              <a:t>Lorem</a:t>
            </a:r>
            <a:r>
              <a:rPr lang="it-IT" b="0" i="0" dirty="0">
                <a:latin typeface="Rubik" pitchFamily="2" charset="-79"/>
                <a:cs typeface="Rubik" pitchFamily="2" charset="-79"/>
              </a:rPr>
              <a:t> </a:t>
            </a:r>
            <a:r>
              <a:rPr lang="it-IT" b="0" i="0" dirty="0" err="1">
                <a:latin typeface="Rubik" pitchFamily="2" charset="-79"/>
                <a:cs typeface="Rubik" pitchFamily="2" charset="-79"/>
              </a:rPr>
              <a:t>ipsum</a:t>
            </a:r>
            <a:r>
              <a:rPr lang="it-IT" b="0" i="0" dirty="0">
                <a:latin typeface="Rubik" pitchFamily="2" charset="-79"/>
                <a:cs typeface="Rubik" pitchFamily="2" charset="-79"/>
              </a:rPr>
              <a:t> </a:t>
            </a:r>
            <a:r>
              <a:rPr lang="it-IT" b="0" i="0" dirty="0" err="1">
                <a:latin typeface="Rubik" pitchFamily="2" charset="-79"/>
                <a:cs typeface="Rubik" pitchFamily="2" charset="-79"/>
              </a:rPr>
              <a:t>dolor</a:t>
            </a:r>
            <a:r>
              <a:rPr lang="it-IT" b="0" i="0" dirty="0">
                <a:latin typeface="Rubik" pitchFamily="2" charset="-79"/>
                <a:cs typeface="Rubik" pitchFamily="2" charset="-79"/>
              </a:rPr>
              <a:t> </a:t>
            </a:r>
            <a:r>
              <a:rPr lang="it-IT" b="0" i="0" dirty="0" err="1">
                <a:latin typeface="Rubik" pitchFamily="2" charset="-79"/>
                <a:cs typeface="Rubik" pitchFamily="2" charset="-79"/>
              </a:rPr>
              <a:t>sit</a:t>
            </a:r>
            <a:r>
              <a:rPr lang="it-IT" b="0" i="0" dirty="0">
                <a:latin typeface="Rubik" pitchFamily="2" charset="-79"/>
                <a:cs typeface="Rubik" pitchFamily="2" charset="-79"/>
              </a:rPr>
              <a:t> </a:t>
            </a:r>
            <a:r>
              <a:rPr lang="it-IT" b="0" i="0" dirty="0" err="1">
                <a:latin typeface="Rubik" pitchFamily="2" charset="-79"/>
                <a:cs typeface="Rubik" pitchFamily="2" charset="-79"/>
              </a:rPr>
              <a:t>amet</a:t>
            </a:r>
            <a:r>
              <a:rPr lang="it-IT" b="0" i="0" dirty="0">
                <a:latin typeface="Rubik" pitchFamily="2" charset="-79"/>
                <a:cs typeface="Rubik" pitchFamily="2" charset="-79"/>
              </a:rPr>
              <a:t> </a:t>
            </a:r>
            <a:r>
              <a:rPr lang="it-IT" b="0" i="0" dirty="0" err="1">
                <a:latin typeface="Rubik" pitchFamily="2" charset="-79"/>
                <a:cs typeface="Rubik" pitchFamily="2" charset="-79"/>
              </a:rPr>
              <a:t>consectetur</a:t>
            </a:r>
            <a:r>
              <a:rPr lang="it-IT" b="0" i="0" dirty="0">
                <a:latin typeface="Rubik" pitchFamily="2" charset="-79"/>
                <a:cs typeface="Rubik" pitchFamily="2" charset="-79"/>
              </a:rPr>
              <a:t>.</a:t>
            </a:r>
          </a:p>
          <a:p>
            <a:endParaRPr lang="it-IT" b="0" i="0" dirty="0">
              <a:latin typeface="Rubik" pitchFamily="2" charset="-79"/>
              <a:cs typeface="Rubik" pitchFamily="2" charset="-79"/>
            </a:endParaRPr>
          </a:p>
        </p:txBody>
      </p:sp>
      <p:sp>
        <p:nvSpPr>
          <p:cNvPr id="17" name="CasellaDiTesto 16">
            <a:extLst>
              <a:ext uri="{FF2B5EF4-FFF2-40B4-BE49-F238E27FC236}">
                <a16:creationId xmlns:a16="http://schemas.microsoft.com/office/drawing/2014/main" id="{01FDA0B6-93C1-F54D-8149-EE4337D572CD}"/>
              </a:ext>
            </a:extLst>
          </p:cNvPr>
          <p:cNvSpPr txBox="1"/>
          <p:nvPr/>
        </p:nvSpPr>
        <p:spPr>
          <a:xfrm>
            <a:off x="6180890" y="2642616"/>
            <a:ext cx="5187060" cy="1754326"/>
          </a:xfrm>
          <a:prstGeom prst="rect">
            <a:avLst/>
          </a:prstGeom>
          <a:noFill/>
        </p:spPr>
        <p:txBody>
          <a:bodyPr wrap="square" rtlCol="0">
            <a:spAutoFit/>
          </a:bodyPr>
          <a:lstStyle/>
          <a:p>
            <a:r>
              <a:rPr lang="it-IT" b="1" i="0" dirty="0">
                <a:solidFill>
                  <a:srgbClr val="426EB0"/>
                </a:solidFill>
                <a:latin typeface="Rubik" pitchFamily="2" charset="-79"/>
                <a:cs typeface="Rubik" pitchFamily="2" charset="-79"/>
              </a:rPr>
              <a:t>Cap. 4</a:t>
            </a:r>
          </a:p>
          <a:p>
            <a:r>
              <a:rPr lang="it-IT" b="0" i="0" dirty="0" err="1">
                <a:latin typeface="Rubik" pitchFamily="2" charset="-79"/>
                <a:cs typeface="Rubik" pitchFamily="2" charset="-79"/>
              </a:rPr>
              <a:t>Lorem</a:t>
            </a:r>
            <a:r>
              <a:rPr lang="it-IT" b="0" i="0" dirty="0">
                <a:latin typeface="Rubik" pitchFamily="2" charset="-79"/>
                <a:cs typeface="Rubik" pitchFamily="2" charset="-79"/>
              </a:rPr>
              <a:t> </a:t>
            </a:r>
            <a:r>
              <a:rPr lang="it-IT" b="0" i="0" dirty="0" err="1">
                <a:latin typeface="Rubik" pitchFamily="2" charset="-79"/>
                <a:cs typeface="Rubik" pitchFamily="2" charset="-79"/>
              </a:rPr>
              <a:t>ipsum</a:t>
            </a:r>
            <a:r>
              <a:rPr lang="it-IT" b="0" i="0" dirty="0">
                <a:latin typeface="Rubik" pitchFamily="2" charset="-79"/>
                <a:cs typeface="Rubik" pitchFamily="2" charset="-79"/>
              </a:rPr>
              <a:t> </a:t>
            </a:r>
            <a:r>
              <a:rPr lang="it-IT" b="0" i="0" dirty="0" err="1">
                <a:latin typeface="Rubik" pitchFamily="2" charset="-79"/>
                <a:cs typeface="Rubik" pitchFamily="2" charset="-79"/>
              </a:rPr>
              <a:t>dolor</a:t>
            </a:r>
            <a:r>
              <a:rPr lang="it-IT" b="0" i="0" dirty="0">
                <a:latin typeface="Rubik" pitchFamily="2" charset="-79"/>
                <a:cs typeface="Rubik" pitchFamily="2" charset="-79"/>
              </a:rPr>
              <a:t> </a:t>
            </a:r>
            <a:r>
              <a:rPr lang="it-IT" b="0" i="0" dirty="0" err="1">
                <a:latin typeface="Rubik" pitchFamily="2" charset="-79"/>
                <a:cs typeface="Rubik" pitchFamily="2" charset="-79"/>
              </a:rPr>
              <a:t>sit</a:t>
            </a:r>
            <a:r>
              <a:rPr lang="it-IT" b="0" i="0" dirty="0">
                <a:latin typeface="Rubik" pitchFamily="2" charset="-79"/>
                <a:cs typeface="Rubik" pitchFamily="2" charset="-79"/>
              </a:rPr>
              <a:t> </a:t>
            </a:r>
            <a:r>
              <a:rPr lang="it-IT" b="0" i="0" dirty="0" err="1">
                <a:latin typeface="Rubik" pitchFamily="2" charset="-79"/>
                <a:cs typeface="Rubik" pitchFamily="2" charset="-79"/>
              </a:rPr>
              <a:t>amet</a:t>
            </a:r>
            <a:r>
              <a:rPr lang="it-IT" b="0" i="0" dirty="0">
                <a:latin typeface="Rubik" pitchFamily="2" charset="-79"/>
                <a:cs typeface="Rubik" pitchFamily="2" charset="-79"/>
              </a:rPr>
              <a:t> </a:t>
            </a:r>
            <a:r>
              <a:rPr lang="it-IT" b="0" i="0" dirty="0" err="1">
                <a:latin typeface="Rubik" pitchFamily="2" charset="-79"/>
                <a:cs typeface="Rubik" pitchFamily="2" charset="-79"/>
              </a:rPr>
              <a:t>consectetur</a:t>
            </a:r>
            <a:r>
              <a:rPr lang="it-IT" b="0" i="0" dirty="0">
                <a:latin typeface="Rubik" pitchFamily="2" charset="-79"/>
                <a:cs typeface="Rubik" pitchFamily="2" charset="-79"/>
              </a:rPr>
              <a:t>.</a:t>
            </a:r>
          </a:p>
          <a:p>
            <a:endParaRPr lang="it-IT" b="0" i="0" dirty="0">
              <a:latin typeface="Rubik" pitchFamily="2" charset="-79"/>
              <a:cs typeface="Rubik" pitchFamily="2" charset="-79"/>
            </a:endParaRPr>
          </a:p>
          <a:p>
            <a:r>
              <a:rPr lang="it-IT" b="1" i="0" dirty="0">
                <a:solidFill>
                  <a:srgbClr val="426EB0"/>
                </a:solidFill>
                <a:latin typeface="Rubik" pitchFamily="2" charset="-79"/>
                <a:cs typeface="Rubik" pitchFamily="2" charset="-79"/>
              </a:rPr>
              <a:t>Cap. 5</a:t>
            </a:r>
          </a:p>
          <a:p>
            <a:r>
              <a:rPr lang="it-IT" b="0" i="0" dirty="0" err="1">
                <a:latin typeface="Rubik" pitchFamily="2" charset="-79"/>
                <a:cs typeface="Rubik" pitchFamily="2" charset="-79"/>
              </a:rPr>
              <a:t>Lorem</a:t>
            </a:r>
            <a:r>
              <a:rPr lang="it-IT" b="0" i="0" dirty="0">
                <a:latin typeface="Rubik" pitchFamily="2" charset="-79"/>
                <a:cs typeface="Rubik" pitchFamily="2" charset="-79"/>
              </a:rPr>
              <a:t> </a:t>
            </a:r>
            <a:r>
              <a:rPr lang="it-IT" b="0" i="0" dirty="0" err="1">
                <a:latin typeface="Rubik" pitchFamily="2" charset="-79"/>
                <a:cs typeface="Rubik" pitchFamily="2" charset="-79"/>
              </a:rPr>
              <a:t>ipsum</a:t>
            </a:r>
            <a:r>
              <a:rPr lang="it-IT" b="0" i="0" dirty="0">
                <a:latin typeface="Rubik" pitchFamily="2" charset="-79"/>
                <a:cs typeface="Rubik" pitchFamily="2" charset="-79"/>
              </a:rPr>
              <a:t> </a:t>
            </a:r>
            <a:r>
              <a:rPr lang="it-IT" b="0" i="0" dirty="0" err="1">
                <a:latin typeface="Rubik" pitchFamily="2" charset="-79"/>
                <a:cs typeface="Rubik" pitchFamily="2" charset="-79"/>
              </a:rPr>
              <a:t>dolor</a:t>
            </a:r>
            <a:r>
              <a:rPr lang="it-IT" b="0" i="0" dirty="0">
                <a:latin typeface="Rubik" pitchFamily="2" charset="-79"/>
                <a:cs typeface="Rubik" pitchFamily="2" charset="-79"/>
              </a:rPr>
              <a:t> </a:t>
            </a:r>
            <a:r>
              <a:rPr lang="it-IT" b="0" i="0" dirty="0" err="1">
                <a:latin typeface="Rubik" pitchFamily="2" charset="-79"/>
                <a:cs typeface="Rubik" pitchFamily="2" charset="-79"/>
              </a:rPr>
              <a:t>sit</a:t>
            </a:r>
            <a:r>
              <a:rPr lang="it-IT" b="0" i="0" dirty="0">
                <a:latin typeface="Rubik" pitchFamily="2" charset="-79"/>
                <a:cs typeface="Rubik" pitchFamily="2" charset="-79"/>
              </a:rPr>
              <a:t> </a:t>
            </a:r>
            <a:r>
              <a:rPr lang="it-IT" b="0" i="0" dirty="0" err="1">
                <a:latin typeface="Rubik" pitchFamily="2" charset="-79"/>
                <a:cs typeface="Rubik" pitchFamily="2" charset="-79"/>
              </a:rPr>
              <a:t>amet</a:t>
            </a:r>
            <a:r>
              <a:rPr lang="it-IT" b="0" i="0" dirty="0">
                <a:latin typeface="Rubik" pitchFamily="2" charset="-79"/>
                <a:cs typeface="Rubik" pitchFamily="2" charset="-79"/>
              </a:rPr>
              <a:t> </a:t>
            </a:r>
            <a:r>
              <a:rPr lang="it-IT" b="0" i="0" dirty="0" err="1">
                <a:latin typeface="Rubik" pitchFamily="2" charset="-79"/>
                <a:cs typeface="Rubik" pitchFamily="2" charset="-79"/>
              </a:rPr>
              <a:t>consectetur</a:t>
            </a:r>
            <a:r>
              <a:rPr lang="it-IT" b="0" i="0" dirty="0">
                <a:latin typeface="Rubik" pitchFamily="2" charset="-79"/>
                <a:cs typeface="Rubik" pitchFamily="2" charset="-79"/>
              </a:rPr>
              <a:t> </a:t>
            </a:r>
            <a:r>
              <a:rPr lang="it-IT" b="0" i="0" dirty="0" err="1">
                <a:latin typeface="Rubik" pitchFamily="2" charset="-79"/>
                <a:cs typeface="Rubik" pitchFamily="2" charset="-79"/>
              </a:rPr>
              <a:t>adpiscing</a:t>
            </a:r>
            <a:r>
              <a:rPr lang="it-IT" b="0" i="0" dirty="0">
                <a:latin typeface="Rubik" pitchFamily="2" charset="-79"/>
                <a:cs typeface="Rubik" pitchFamily="2" charset="-79"/>
              </a:rPr>
              <a:t> </a:t>
            </a:r>
            <a:r>
              <a:rPr lang="it-IT" b="0" i="0" dirty="0" err="1">
                <a:latin typeface="Rubik" pitchFamily="2" charset="-79"/>
                <a:cs typeface="Rubik" pitchFamily="2" charset="-79"/>
              </a:rPr>
              <a:t>elit</a:t>
            </a:r>
            <a:r>
              <a:rPr lang="it-IT" b="0" i="0" dirty="0">
                <a:latin typeface="Rubik" pitchFamily="2" charset="-79"/>
                <a:cs typeface="Rubik" pitchFamily="2" charset="-79"/>
              </a:rPr>
              <a:t> </a:t>
            </a:r>
            <a:r>
              <a:rPr lang="it-IT" b="0" i="0" dirty="0" err="1">
                <a:latin typeface="Rubik" pitchFamily="2" charset="-79"/>
                <a:cs typeface="Rubik" pitchFamily="2" charset="-79"/>
              </a:rPr>
              <a:t>aliquam</a:t>
            </a:r>
            <a:r>
              <a:rPr lang="it-IT" b="0" i="0" dirty="0">
                <a:latin typeface="Rubik" pitchFamily="2" charset="-79"/>
                <a:cs typeface="Rubik" pitchFamily="2" charset="-79"/>
              </a:rPr>
              <a:t>.</a:t>
            </a:r>
          </a:p>
        </p:txBody>
      </p:sp>
      <p:sp>
        <p:nvSpPr>
          <p:cNvPr id="18" name="CasellaDiTesto 17">
            <a:extLst>
              <a:ext uri="{FF2B5EF4-FFF2-40B4-BE49-F238E27FC236}">
                <a16:creationId xmlns:a16="http://schemas.microsoft.com/office/drawing/2014/main" id="{5A7CA3FF-1A1E-FD47-86A1-810C49CFD445}"/>
              </a:ext>
            </a:extLst>
          </p:cNvPr>
          <p:cNvSpPr txBox="1"/>
          <p:nvPr/>
        </p:nvSpPr>
        <p:spPr>
          <a:xfrm>
            <a:off x="774828" y="490988"/>
            <a:ext cx="850392" cy="246221"/>
          </a:xfrm>
          <a:prstGeom prst="rect">
            <a:avLst/>
          </a:prstGeom>
          <a:noFill/>
        </p:spPr>
        <p:txBody>
          <a:bodyPr wrap="square" rtlCol="0">
            <a:spAutoFit/>
          </a:bodyPr>
          <a:lstStyle/>
          <a:p>
            <a:r>
              <a:rPr lang="it-IT" sz="1000" b="0" i="0" dirty="0">
                <a:solidFill>
                  <a:srgbClr val="426EB0"/>
                </a:solidFill>
                <a:latin typeface="Rubik" pitchFamily="2" charset="-79"/>
                <a:cs typeface="Rubik" pitchFamily="2" charset="-79"/>
              </a:rPr>
              <a:t>INDEX</a:t>
            </a:r>
          </a:p>
        </p:txBody>
      </p:sp>
    </p:spTree>
    <p:extLst>
      <p:ext uri="{BB962C8B-B14F-4D97-AF65-F5344CB8AC3E}">
        <p14:creationId xmlns:p14="http://schemas.microsoft.com/office/powerpoint/2010/main" val="2936063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 Elenco puntato">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4A4EC7AE-9250-B946-9EB8-BC43225032D7}"/>
              </a:ext>
            </a:extLst>
          </p:cNvPr>
          <p:cNvSpPr>
            <a:spLocks noGrp="1"/>
          </p:cNvSpPr>
          <p:nvPr>
            <p:ph sz="half" idx="2"/>
          </p:nvPr>
        </p:nvSpPr>
        <p:spPr>
          <a:xfrm>
            <a:off x="769220" y="2203323"/>
            <a:ext cx="10642961" cy="3586062"/>
          </a:xfrm>
          <a:prstGeom prst="rect">
            <a:avLst/>
          </a:prstGeom>
        </p:spPr>
        <p:txBody>
          <a:bodyPr>
            <a:normAutofit/>
          </a:bodyPr>
          <a:lstStyle>
            <a:lvl1pPr>
              <a:defRPr sz="1800" b="1">
                <a:latin typeface="Rubik" pitchFamily="2" charset="-79"/>
                <a:cs typeface="Rubik" pitchFamily="2" charset="-79"/>
              </a:defRPr>
            </a:lvl1pPr>
            <a:lvl2pPr>
              <a:defRPr sz="1600">
                <a:latin typeface="Rubik" pitchFamily="2" charset="-79"/>
                <a:cs typeface="Rubik" pitchFamily="2" charset="-79"/>
              </a:defRPr>
            </a:lvl2pPr>
            <a:lvl3pPr>
              <a:defRPr sz="1200">
                <a:latin typeface="Rubik" pitchFamily="2" charset="-79"/>
                <a:cs typeface="Rubik" pitchFamily="2" charset="-79"/>
              </a:defRPr>
            </a:lvl3pPr>
            <a:lvl4pPr>
              <a:defRPr sz="2000">
                <a:latin typeface="Rubik" pitchFamily="2" charset="-79"/>
                <a:cs typeface="Rubik" pitchFamily="2" charset="-79"/>
              </a:defRPr>
            </a:lvl4pPr>
            <a:lvl5pPr>
              <a:defRPr sz="2000">
                <a:latin typeface="Rubik" pitchFamily="2" charset="-79"/>
                <a:cs typeface="Rubik" pitchFamily="2" charset="-79"/>
              </a:defRPr>
            </a:lvl5pPr>
          </a:lstStyle>
          <a:p>
            <a:pPr lvl="0"/>
            <a:r>
              <a:rPr lang="en-US"/>
              <a:t>Click to edit Master text styles</a:t>
            </a:r>
          </a:p>
          <a:p>
            <a:pPr lvl="1"/>
            <a:r>
              <a:rPr lang="en-US"/>
              <a:t>Second level</a:t>
            </a:r>
          </a:p>
          <a:p>
            <a:pPr lvl="2"/>
            <a:r>
              <a:rPr lang="en-US"/>
              <a:t>Third level</a:t>
            </a:r>
          </a:p>
        </p:txBody>
      </p:sp>
      <p:sp>
        <p:nvSpPr>
          <p:cNvPr id="10" name="Titolo 1">
            <a:extLst>
              <a:ext uri="{FF2B5EF4-FFF2-40B4-BE49-F238E27FC236}">
                <a16:creationId xmlns:a16="http://schemas.microsoft.com/office/drawing/2014/main" id="{E82551A4-41A1-BF49-B600-3990D26A003C}"/>
              </a:ext>
            </a:extLst>
          </p:cNvPr>
          <p:cNvSpPr>
            <a:spLocks noGrp="1"/>
          </p:cNvSpPr>
          <p:nvPr>
            <p:ph type="title" hasCustomPrompt="1"/>
          </p:nvPr>
        </p:nvSpPr>
        <p:spPr>
          <a:xfrm>
            <a:off x="774830" y="569539"/>
            <a:ext cx="10650644" cy="996715"/>
          </a:xfrm>
          <a:prstGeom prst="rect">
            <a:avLst/>
          </a:prstGeom>
        </p:spPr>
        <p:txBody>
          <a:bodyPr anchor="t" anchorCtr="0">
            <a:normAutofit/>
          </a:bodyPr>
          <a:lstStyle>
            <a:lvl1pPr>
              <a:defRPr sz="3500" b="1" i="0">
                <a:solidFill>
                  <a:schemeClr val="tx1"/>
                </a:solidFill>
                <a:latin typeface="Rubik" pitchFamily="2" charset="-79"/>
                <a:cs typeface="Rubik" pitchFamily="2" charset="-79"/>
              </a:defRPr>
            </a:lvl1pPr>
          </a:lstStyle>
          <a:p>
            <a:r>
              <a:rPr lang="it-IT" dirty="0"/>
              <a:t>Titolo della slide</a:t>
            </a:r>
            <a:br>
              <a:rPr lang="it-IT" dirty="0"/>
            </a:br>
            <a:r>
              <a:rPr lang="it-IT" dirty="0"/>
              <a:t>fino a 2 righe</a:t>
            </a:r>
          </a:p>
        </p:txBody>
      </p:sp>
      <p:sp>
        <p:nvSpPr>
          <p:cNvPr id="14" name="Segnaposto numero diapositiva 5">
            <a:extLst>
              <a:ext uri="{FF2B5EF4-FFF2-40B4-BE49-F238E27FC236}">
                <a16:creationId xmlns:a16="http://schemas.microsoft.com/office/drawing/2014/main" id="{99F6BAC3-2ABC-DA49-BC1C-62E7E1405F8C}"/>
              </a:ext>
            </a:extLst>
          </p:cNvPr>
          <p:cNvSpPr>
            <a:spLocks noGrp="1"/>
          </p:cNvSpPr>
          <p:nvPr>
            <p:ph type="sldNum" sz="quarter" idx="12"/>
          </p:nvPr>
        </p:nvSpPr>
        <p:spPr>
          <a:xfrm>
            <a:off x="8664919" y="6292983"/>
            <a:ext cx="2743200" cy="365125"/>
          </a:xfrm>
          <a:prstGeom prst="rect">
            <a:avLst/>
          </a:prstGeom>
        </p:spPr>
        <p:txBody>
          <a:bodyPr/>
          <a:lstStyle>
            <a:lvl1pPr>
              <a:defRPr sz="1000" b="0" i="0">
                <a:solidFill>
                  <a:srgbClr val="426EB0"/>
                </a:solidFill>
                <a:latin typeface="Rubik" pitchFamily="2" charset="-79"/>
                <a:cs typeface="Rubik" pitchFamily="2" charset="-79"/>
              </a:defRPr>
            </a:lvl1pPr>
          </a:lstStyle>
          <a:p>
            <a:fld id="{E35E831F-A55F-4E57-A648-49BBA3A6239D}" type="slidenum">
              <a:rPr lang="en-US" smtClean="0"/>
              <a:pPr/>
              <a:t>‹#›</a:t>
            </a:fld>
            <a:endParaRPr lang="en-US"/>
          </a:p>
        </p:txBody>
      </p:sp>
    </p:spTree>
    <p:extLst>
      <p:ext uri="{BB962C8B-B14F-4D97-AF65-F5344CB8AC3E}">
        <p14:creationId xmlns:p14="http://schemas.microsoft.com/office/powerpoint/2010/main" val="76142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lenco puntato">
    <p:spTree>
      <p:nvGrpSpPr>
        <p:cNvPr id="1" name=""/>
        <p:cNvGrpSpPr/>
        <p:nvPr/>
      </p:nvGrpSpPr>
      <p:grpSpPr>
        <a:xfrm>
          <a:off x="0" y="0"/>
          <a:ext cx="0" cy="0"/>
          <a:chOff x="0" y="0"/>
          <a:chExt cx="0" cy="0"/>
        </a:xfrm>
      </p:grpSpPr>
      <p:sp>
        <p:nvSpPr>
          <p:cNvPr id="6" name="Segnaposto contenuto 3">
            <a:extLst>
              <a:ext uri="{FF2B5EF4-FFF2-40B4-BE49-F238E27FC236}">
                <a16:creationId xmlns:a16="http://schemas.microsoft.com/office/drawing/2014/main" id="{921C8003-4F0C-B94F-9FE8-A28BFA9EA208}"/>
              </a:ext>
            </a:extLst>
          </p:cNvPr>
          <p:cNvSpPr>
            <a:spLocks noGrp="1"/>
          </p:cNvSpPr>
          <p:nvPr>
            <p:ph sz="half" idx="2"/>
          </p:nvPr>
        </p:nvSpPr>
        <p:spPr>
          <a:xfrm>
            <a:off x="769220" y="569535"/>
            <a:ext cx="10642961" cy="5219850"/>
          </a:xfrm>
          <a:prstGeom prst="rect">
            <a:avLst/>
          </a:prstGeom>
        </p:spPr>
        <p:txBody>
          <a:bodyPr numCol="2" spcCol="360000">
            <a:normAutofit/>
          </a:bodyPr>
          <a:lstStyle>
            <a:lvl1pPr>
              <a:defRPr sz="1800" b="1">
                <a:latin typeface="Rubik" pitchFamily="2" charset="-79"/>
                <a:cs typeface="Rubik" pitchFamily="2" charset="-79"/>
              </a:defRPr>
            </a:lvl1pPr>
            <a:lvl2pPr>
              <a:defRPr sz="1600">
                <a:latin typeface="Rubik" pitchFamily="2" charset="-79"/>
                <a:cs typeface="Rubik" pitchFamily="2" charset="-79"/>
              </a:defRPr>
            </a:lvl2pPr>
            <a:lvl3pPr>
              <a:defRPr sz="1200">
                <a:latin typeface="Rubik" pitchFamily="2" charset="-79"/>
                <a:cs typeface="Rubik" pitchFamily="2" charset="-79"/>
              </a:defRPr>
            </a:lvl3pPr>
            <a:lvl4pPr>
              <a:defRPr sz="1200">
                <a:latin typeface="Rubik" pitchFamily="2" charset="-79"/>
                <a:cs typeface="Rubik" pitchFamily="2" charset="-79"/>
              </a:defRPr>
            </a:lvl4pPr>
            <a:lvl5pPr>
              <a:defRPr sz="1200">
                <a:latin typeface="Rubik" pitchFamily="2" charset="-79"/>
                <a:cs typeface="Rubik" pitchFamily="2" charset="-79"/>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dirty="0"/>
          </a:p>
        </p:txBody>
      </p:sp>
      <p:sp>
        <p:nvSpPr>
          <p:cNvPr id="10" name="Segnaposto numero diapositiva 5">
            <a:extLst>
              <a:ext uri="{FF2B5EF4-FFF2-40B4-BE49-F238E27FC236}">
                <a16:creationId xmlns:a16="http://schemas.microsoft.com/office/drawing/2014/main" id="{142B3ECC-045E-3D45-81BD-DC9945DD3DA4}"/>
              </a:ext>
            </a:extLst>
          </p:cNvPr>
          <p:cNvSpPr>
            <a:spLocks noGrp="1"/>
          </p:cNvSpPr>
          <p:nvPr>
            <p:ph type="sldNum" sz="quarter" idx="12"/>
          </p:nvPr>
        </p:nvSpPr>
        <p:spPr>
          <a:xfrm>
            <a:off x="8664919" y="6292983"/>
            <a:ext cx="2743200" cy="365125"/>
          </a:xfrm>
          <a:prstGeom prst="rect">
            <a:avLst/>
          </a:prstGeom>
        </p:spPr>
        <p:txBody>
          <a:bodyPr/>
          <a:lstStyle>
            <a:lvl1pPr>
              <a:defRPr sz="1000" b="0" i="0">
                <a:solidFill>
                  <a:srgbClr val="426EB0"/>
                </a:solidFill>
                <a:latin typeface="Rubik" pitchFamily="2" charset="-79"/>
                <a:cs typeface="Rubik" pitchFamily="2" charset="-79"/>
              </a:defRPr>
            </a:lvl1pPr>
          </a:lstStyle>
          <a:p>
            <a:fld id="{E35E831F-A55F-4E57-A648-49BBA3A6239D}" type="slidenum">
              <a:rPr lang="en-US" smtClean="0"/>
              <a:pPr/>
              <a:t>‹#›</a:t>
            </a:fld>
            <a:endParaRPr lang="en-US"/>
          </a:p>
        </p:txBody>
      </p:sp>
    </p:spTree>
    <p:extLst>
      <p:ext uri="{BB962C8B-B14F-4D97-AF65-F5344CB8AC3E}">
        <p14:creationId xmlns:p14="http://schemas.microsoft.com/office/powerpoint/2010/main" val="4236933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sto + Elenco puntato">
    <p:spTree>
      <p:nvGrpSpPr>
        <p:cNvPr id="1" name=""/>
        <p:cNvGrpSpPr/>
        <p:nvPr/>
      </p:nvGrpSpPr>
      <p:grpSpPr>
        <a:xfrm>
          <a:off x="0" y="0"/>
          <a:ext cx="0" cy="0"/>
          <a:chOff x="0" y="0"/>
          <a:chExt cx="0" cy="0"/>
        </a:xfrm>
      </p:grpSpPr>
      <p:sp>
        <p:nvSpPr>
          <p:cNvPr id="7" name="Segnaposto contenuto 2">
            <a:extLst>
              <a:ext uri="{FF2B5EF4-FFF2-40B4-BE49-F238E27FC236}">
                <a16:creationId xmlns:a16="http://schemas.microsoft.com/office/drawing/2014/main" id="{1F8847FC-3607-104A-BDD8-73CA4C4B90A6}"/>
              </a:ext>
            </a:extLst>
          </p:cNvPr>
          <p:cNvSpPr>
            <a:spLocks noGrp="1"/>
          </p:cNvSpPr>
          <p:nvPr>
            <p:ph idx="1" hasCustomPrompt="1"/>
          </p:nvPr>
        </p:nvSpPr>
        <p:spPr>
          <a:xfrm>
            <a:off x="770679" y="569535"/>
            <a:ext cx="5167136" cy="5219850"/>
          </a:xfrm>
          <a:prstGeom prst="rect">
            <a:avLst/>
          </a:prstGeom>
        </p:spPr>
        <p:txBody>
          <a:bodyPr>
            <a:normAutofit/>
          </a:bodyPr>
          <a:lstStyle>
            <a:lvl1pPr marL="0" indent="0">
              <a:buNone/>
              <a:defRPr sz="1800" b="0" i="0">
                <a:latin typeface="Rubik" pitchFamily="2" charset="-79"/>
                <a:cs typeface="Rubik" pitchFamily="2" charset="-79"/>
              </a:defRPr>
            </a:lvl1pPr>
          </a:lstStyle>
          <a:p>
            <a:pPr lvl="0"/>
            <a:r>
              <a:rPr lang="it-IT" dirty="0"/>
              <a:t>Testo della slide.</a:t>
            </a:r>
            <a:br>
              <a:rPr lang="it-IT" dirty="0"/>
            </a:br>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a:t>
            </a:r>
            <a:r>
              <a:rPr lang="it-IT" dirty="0" err="1"/>
              <a:t>vel</a:t>
            </a:r>
            <a:r>
              <a:rPr lang="it-IT" dirty="0"/>
              <a:t> </a:t>
            </a:r>
            <a:r>
              <a:rPr lang="it-IT" dirty="0" err="1"/>
              <a:t>tellus</a:t>
            </a:r>
            <a:r>
              <a:rPr lang="it-IT" dirty="0"/>
              <a:t> </a:t>
            </a:r>
            <a:r>
              <a:rPr lang="it-IT" dirty="0" err="1"/>
              <a:t>efficitur</a:t>
            </a:r>
            <a:r>
              <a:rPr lang="it-IT" dirty="0"/>
              <a:t>, </a:t>
            </a:r>
            <a:r>
              <a:rPr lang="it-IT" dirty="0" err="1"/>
              <a:t>consequat</a:t>
            </a:r>
            <a:r>
              <a:rPr lang="it-IT" dirty="0"/>
              <a:t> </a:t>
            </a:r>
            <a:r>
              <a:rPr lang="it-IT" dirty="0" err="1"/>
              <a:t>neque</a:t>
            </a:r>
            <a:r>
              <a:rPr lang="it-IT" dirty="0"/>
              <a:t> </a:t>
            </a:r>
            <a:r>
              <a:rPr lang="it-IT" dirty="0" err="1"/>
              <a:t>sed</a:t>
            </a:r>
            <a:r>
              <a:rPr lang="it-IT" dirty="0"/>
              <a:t>, </a:t>
            </a:r>
            <a:r>
              <a:rPr lang="it-IT" dirty="0" err="1"/>
              <a:t>consectetur</a:t>
            </a:r>
            <a:r>
              <a:rPr lang="it-IT" dirty="0"/>
              <a:t> </a:t>
            </a:r>
            <a:r>
              <a:rPr lang="it-IT" dirty="0" err="1"/>
              <a:t>nunc</a:t>
            </a:r>
            <a:r>
              <a:rPr lang="it-IT" dirty="0"/>
              <a:t>. </a:t>
            </a:r>
            <a:r>
              <a:rPr lang="it-IT" dirty="0" err="1"/>
              <a:t>Pellentesque</a:t>
            </a:r>
            <a:r>
              <a:rPr lang="it-IT" dirty="0"/>
              <a:t> </a:t>
            </a:r>
            <a:r>
              <a:rPr lang="it-IT" dirty="0" err="1"/>
              <a:t>blandit</a:t>
            </a:r>
            <a:r>
              <a:rPr lang="it-IT" dirty="0"/>
              <a:t> </a:t>
            </a:r>
            <a:r>
              <a:rPr lang="it-IT" dirty="0" err="1"/>
              <a:t>interdum</a:t>
            </a:r>
            <a:r>
              <a:rPr lang="it-IT" dirty="0"/>
              <a:t> </a:t>
            </a:r>
            <a:r>
              <a:rPr lang="it-IT" dirty="0" err="1"/>
              <a:t>lobortis</a:t>
            </a:r>
            <a:r>
              <a:rPr lang="it-IT" dirty="0"/>
              <a:t>. Ut et ligula </a:t>
            </a:r>
            <a:r>
              <a:rPr lang="it-IT" dirty="0" err="1"/>
              <a:t>vel</a:t>
            </a:r>
            <a:r>
              <a:rPr lang="it-IT" dirty="0"/>
              <a:t> </a:t>
            </a:r>
            <a:r>
              <a:rPr lang="it-IT" dirty="0" err="1"/>
              <a:t>felis</a:t>
            </a:r>
            <a:r>
              <a:rPr lang="it-IT" dirty="0"/>
              <a:t> </a:t>
            </a:r>
            <a:r>
              <a:rPr lang="it-IT" dirty="0" err="1"/>
              <a:t>iaculis</a:t>
            </a:r>
            <a:r>
              <a:rPr lang="it-IT" dirty="0"/>
              <a:t> </a:t>
            </a:r>
            <a:r>
              <a:rPr lang="it-IT" dirty="0" err="1"/>
              <a:t>volutpat</a:t>
            </a:r>
            <a:r>
              <a:rPr lang="it-IT" dirty="0"/>
              <a:t>. Morbi </a:t>
            </a:r>
            <a:r>
              <a:rPr lang="it-IT" dirty="0" err="1"/>
              <a:t>sed</a:t>
            </a:r>
            <a:r>
              <a:rPr lang="it-IT" dirty="0"/>
              <a:t> </a:t>
            </a:r>
            <a:r>
              <a:rPr lang="it-IT" dirty="0" err="1"/>
              <a:t>velit</a:t>
            </a:r>
            <a:r>
              <a:rPr lang="it-IT" dirty="0"/>
              <a:t> </a:t>
            </a:r>
            <a:r>
              <a:rPr lang="it-IT" dirty="0" err="1"/>
              <a:t>lorem</a:t>
            </a:r>
            <a:r>
              <a:rPr lang="it-IT" dirty="0"/>
              <a:t>. </a:t>
            </a:r>
            <a:r>
              <a:rPr lang="it-IT" dirty="0" err="1"/>
              <a:t>Suspendisse</a:t>
            </a:r>
            <a:r>
              <a:rPr lang="it-IT" dirty="0"/>
              <a:t> </a:t>
            </a:r>
            <a:r>
              <a:rPr lang="it-IT" dirty="0" err="1"/>
              <a:t>turpis</a:t>
            </a:r>
            <a:r>
              <a:rPr lang="it-IT" dirty="0"/>
              <a:t> </a:t>
            </a:r>
            <a:r>
              <a:rPr lang="it-IT" dirty="0" err="1"/>
              <a:t>sem</a:t>
            </a:r>
            <a:r>
              <a:rPr lang="it-IT" dirty="0"/>
              <a:t>, </a:t>
            </a:r>
            <a:r>
              <a:rPr lang="it-IT" dirty="0" err="1"/>
              <a:t>tincidunt</a:t>
            </a:r>
            <a:r>
              <a:rPr lang="it-IT" dirty="0"/>
              <a:t> pulvinar </a:t>
            </a:r>
            <a:r>
              <a:rPr lang="it-IT" dirty="0" err="1"/>
              <a:t>sodales</a:t>
            </a:r>
            <a:r>
              <a:rPr lang="it-IT" dirty="0"/>
              <a:t> </a:t>
            </a:r>
            <a:r>
              <a:rPr lang="it-IT" dirty="0" err="1"/>
              <a:t>sed</a:t>
            </a:r>
            <a:r>
              <a:rPr lang="it-IT" dirty="0"/>
              <a:t>, </a:t>
            </a:r>
            <a:r>
              <a:rPr lang="it-IT" dirty="0" err="1"/>
              <a:t>feugiat</a:t>
            </a:r>
            <a:r>
              <a:rPr lang="it-IT" dirty="0"/>
              <a:t> a </a:t>
            </a:r>
            <a:r>
              <a:rPr lang="it-IT" dirty="0" err="1"/>
              <a:t>erat</a:t>
            </a:r>
            <a:r>
              <a:rPr lang="it-IT" dirty="0"/>
              <a:t>. </a:t>
            </a:r>
            <a:r>
              <a:rPr lang="it-IT" dirty="0" err="1"/>
              <a:t>Phasellus</a:t>
            </a:r>
            <a:r>
              <a:rPr lang="it-IT" dirty="0"/>
              <a:t> ut mi </a:t>
            </a:r>
            <a:r>
              <a:rPr lang="it-IT" dirty="0" err="1"/>
              <a:t>at</a:t>
            </a:r>
            <a:r>
              <a:rPr lang="it-IT" dirty="0"/>
              <a:t> </a:t>
            </a:r>
            <a:r>
              <a:rPr lang="it-IT" dirty="0" err="1"/>
              <a:t>tortor</a:t>
            </a:r>
            <a:r>
              <a:rPr lang="it-IT" dirty="0"/>
              <a:t> </a:t>
            </a:r>
            <a:r>
              <a:rPr lang="it-IT" dirty="0" err="1"/>
              <a:t>interdum</a:t>
            </a:r>
            <a:r>
              <a:rPr lang="it-IT" dirty="0"/>
              <a:t> </a:t>
            </a:r>
            <a:r>
              <a:rPr lang="it-IT" dirty="0" err="1"/>
              <a:t>dictum</a:t>
            </a:r>
            <a:r>
              <a:rPr lang="it-IT" dirty="0"/>
              <a:t>. </a:t>
            </a:r>
            <a:r>
              <a:rPr lang="it-IT" dirty="0" err="1"/>
              <a:t>Sed</a:t>
            </a:r>
            <a:r>
              <a:rPr lang="it-IT" dirty="0"/>
              <a:t> </a:t>
            </a:r>
            <a:r>
              <a:rPr lang="it-IT" dirty="0" err="1"/>
              <a:t>accumsan</a:t>
            </a:r>
            <a:r>
              <a:rPr lang="it-IT" dirty="0"/>
              <a:t> </a:t>
            </a:r>
            <a:r>
              <a:rPr lang="it-IT" dirty="0" err="1"/>
              <a:t>mauris</a:t>
            </a:r>
            <a:r>
              <a:rPr lang="it-IT" dirty="0"/>
              <a:t> id </a:t>
            </a:r>
            <a:r>
              <a:rPr lang="it-IT" dirty="0" err="1"/>
              <a:t>augue</a:t>
            </a:r>
            <a:r>
              <a:rPr lang="it-IT" dirty="0"/>
              <a:t> </a:t>
            </a:r>
            <a:r>
              <a:rPr lang="it-IT" dirty="0" err="1"/>
              <a:t>bibendum</a:t>
            </a:r>
            <a:r>
              <a:rPr lang="it-IT" dirty="0"/>
              <a:t> </a:t>
            </a:r>
            <a:r>
              <a:rPr lang="it-IT" dirty="0" err="1"/>
              <a:t>dictum</a:t>
            </a:r>
            <a:r>
              <a:rPr lang="it-IT" dirty="0"/>
              <a:t>.</a:t>
            </a:r>
          </a:p>
        </p:txBody>
      </p:sp>
      <p:sp>
        <p:nvSpPr>
          <p:cNvPr id="10" name="Segnaposto numero diapositiva 5">
            <a:extLst>
              <a:ext uri="{FF2B5EF4-FFF2-40B4-BE49-F238E27FC236}">
                <a16:creationId xmlns:a16="http://schemas.microsoft.com/office/drawing/2014/main" id="{D063E752-FC99-A249-BB88-73C9E4E34A1C}"/>
              </a:ext>
            </a:extLst>
          </p:cNvPr>
          <p:cNvSpPr>
            <a:spLocks noGrp="1"/>
          </p:cNvSpPr>
          <p:nvPr>
            <p:ph type="sldNum" sz="quarter" idx="12"/>
          </p:nvPr>
        </p:nvSpPr>
        <p:spPr>
          <a:xfrm>
            <a:off x="8664919" y="6292983"/>
            <a:ext cx="2743200" cy="365125"/>
          </a:xfrm>
          <a:prstGeom prst="rect">
            <a:avLst/>
          </a:prstGeom>
        </p:spPr>
        <p:txBody>
          <a:bodyPr/>
          <a:lstStyle>
            <a:lvl1pPr>
              <a:defRPr sz="1000" b="0" i="0">
                <a:solidFill>
                  <a:srgbClr val="426EB0"/>
                </a:solidFill>
                <a:latin typeface="Rubik" pitchFamily="2" charset="-79"/>
                <a:cs typeface="Rubik" pitchFamily="2" charset="-79"/>
              </a:defRPr>
            </a:lvl1pPr>
          </a:lstStyle>
          <a:p>
            <a:fld id="{E35E831F-A55F-4E57-A648-49BBA3A6239D}" type="slidenum">
              <a:rPr lang="en-US" smtClean="0"/>
              <a:pPr/>
              <a:t>‹#›</a:t>
            </a:fld>
            <a:endParaRPr lang="en-US"/>
          </a:p>
        </p:txBody>
      </p:sp>
      <p:sp>
        <p:nvSpPr>
          <p:cNvPr id="11" name="Segnaposto contenuto 3">
            <a:extLst>
              <a:ext uri="{FF2B5EF4-FFF2-40B4-BE49-F238E27FC236}">
                <a16:creationId xmlns:a16="http://schemas.microsoft.com/office/drawing/2014/main" id="{143B471E-7CEB-024E-9D9E-A69E81E8690B}"/>
              </a:ext>
            </a:extLst>
          </p:cNvPr>
          <p:cNvSpPr>
            <a:spLocks noGrp="1"/>
          </p:cNvSpPr>
          <p:nvPr>
            <p:ph sz="half" idx="2"/>
          </p:nvPr>
        </p:nvSpPr>
        <p:spPr>
          <a:xfrm>
            <a:off x="6172201" y="569535"/>
            <a:ext cx="5239979" cy="5219850"/>
          </a:xfrm>
          <a:prstGeom prst="rect">
            <a:avLst/>
          </a:prstGeom>
        </p:spPr>
        <p:txBody>
          <a:bodyPr numCol="1" spcCol="0">
            <a:normAutofit/>
          </a:bodyPr>
          <a:lstStyle>
            <a:lvl1pPr>
              <a:defRPr sz="1800" b="1">
                <a:latin typeface="Rubik" pitchFamily="2" charset="-79"/>
                <a:cs typeface="Rubik" pitchFamily="2" charset="-79"/>
              </a:defRPr>
            </a:lvl1pPr>
            <a:lvl2pPr>
              <a:defRPr sz="1600">
                <a:latin typeface="Rubik" pitchFamily="2" charset="-79"/>
                <a:cs typeface="Rubik" pitchFamily="2" charset="-79"/>
              </a:defRPr>
            </a:lvl2pPr>
            <a:lvl3pPr>
              <a:defRPr sz="1200">
                <a:latin typeface="Rubik" pitchFamily="2" charset="-79"/>
                <a:cs typeface="Rubik" pitchFamily="2" charset="-79"/>
              </a:defRPr>
            </a:lvl3pPr>
            <a:lvl4pPr>
              <a:defRPr sz="1200">
                <a:latin typeface="Rubik" pitchFamily="2" charset="-79"/>
                <a:cs typeface="Rubik" pitchFamily="2" charset="-79"/>
              </a:defRPr>
            </a:lvl4pPr>
            <a:lvl5pPr>
              <a:defRPr sz="2000">
                <a:latin typeface="Rubik" pitchFamily="2" charset="-79"/>
                <a:cs typeface="Rubik" pitchFamily="2" charset="-79"/>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513213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olo + Grafico">
    <p:spTree>
      <p:nvGrpSpPr>
        <p:cNvPr id="1" name=""/>
        <p:cNvGrpSpPr/>
        <p:nvPr/>
      </p:nvGrpSpPr>
      <p:grpSpPr>
        <a:xfrm>
          <a:off x="0" y="0"/>
          <a:ext cx="0" cy="0"/>
          <a:chOff x="0" y="0"/>
          <a:chExt cx="0" cy="0"/>
        </a:xfrm>
      </p:grpSpPr>
      <p:sp>
        <p:nvSpPr>
          <p:cNvPr id="10" name="Segnaposto numero diapositiva 5">
            <a:extLst>
              <a:ext uri="{FF2B5EF4-FFF2-40B4-BE49-F238E27FC236}">
                <a16:creationId xmlns:a16="http://schemas.microsoft.com/office/drawing/2014/main" id="{8715B9ED-2EE3-C04A-B74D-B54C61872C59}"/>
              </a:ext>
            </a:extLst>
          </p:cNvPr>
          <p:cNvSpPr>
            <a:spLocks noGrp="1"/>
          </p:cNvSpPr>
          <p:nvPr>
            <p:ph type="sldNum" sz="quarter" idx="12"/>
          </p:nvPr>
        </p:nvSpPr>
        <p:spPr>
          <a:xfrm>
            <a:off x="8664919" y="6292983"/>
            <a:ext cx="2743200" cy="365125"/>
          </a:xfrm>
          <a:prstGeom prst="rect">
            <a:avLst/>
          </a:prstGeom>
        </p:spPr>
        <p:txBody>
          <a:bodyPr/>
          <a:lstStyle>
            <a:lvl1pPr>
              <a:defRPr sz="1000" b="0" i="0">
                <a:solidFill>
                  <a:srgbClr val="426EB0"/>
                </a:solidFill>
                <a:latin typeface="Rubik" pitchFamily="2" charset="-79"/>
                <a:cs typeface="Rubik" pitchFamily="2" charset="-79"/>
              </a:defRPr>
            </a:lvl1pPr>
          </a:lstStyle>
          <a:p>
            <a:fld id="{E35E831F-A55F-4E57-A648-49BBA3A6239D}" type="slidenum">
              <a:rPr lang="en-US" smtClean="0"/>
              <a:pPr/>
              <a:t>‹#›</a:t>
            </a:fld>
            <a:endParaRPr lang="en-US"/>
          </a:p>
        </p:txBody>
      </p:sp>
      <p:sp>
        <p:nvSpPr>
          <p:cNvPr id="11" name="Titolo 1">
            <a:extLst>
              <a:ext uri="{FF2B5EF4-FFF2-40B4-BE49-F238E27FC236}">
                <a16:creationId xmlns:a16="http://schemas.microsoft.com/office/drawing/2014/main" id="{1271985D-3113-DC47-839E-4C2FB070ADA9}"/>
              </a:ext>
            </a:extLst>
          </p:cNvPr>
          <p:cNvSpPr>
            <a:spLocks noGrp="1"/>
          </p:cNvSpPr>
          <p:nvPr>
            <p:ph type="title" hasCustomPrompt="1"/>
          </p:nvPr>
        </p:nvSpPr>
        <p:spPr>
          <a:xfrm>
            <a:off x="774830" y="569539"/>
            <a:ext cx="10650644" cy="996715"/>
          </a:xfrm>
          <a:prstGeom prst="rect">
            <a:avLst/>
          </a:prstGeom>
        </p:spPr>
        <p:txBody>
          <a:bodyPr anchor="t" anchorCtr="0">
            <a:normAutofit/>
          </a:bodyPr>
          <a:lstStyle>
            <a:lvl1pPr>
              <a:defRPr sz="3500" b="1" i="0">
                <a:solidFill>
                  <a:schemeClr val="tx1"/>
                </a:solidFill>
                <a:latin typeface="Rubik" pitchFamily="2" charset="-79"/>
                <a:cs typeface="Rubik" pitchFamily="2" charset="-79"/>
              </a:defRPr>
            </a:lvl1pPr>
          </a:lstStyle>
          <a:p>
            <a:r>
              <a:rPr lang="it-IT" dirty="0"/>
              <a:t>Titolo della slide</a:t>
            </a:r>
            <a:br>
              <a:rPr lang="it-IT" dirty="0"/>
            </a:br>
            <a:r>
              <a:rPr lang="it-IT" dirty="0"/>
              <a:t>fino a 2 righe</a:t>
            </a:r>
          </a:p>
        </p:txBody>
      </p:sp>
      <p:sp>
        <p:nvSpPr>
          <p:cNvPr id="12" name="Segnaposto contenuto 2">
            <a:extLst>
              <a:ext uri="{FF2B5EF4-FFF2-40B4-BE49-F238E27FC236}">
                <a16:creationId xmlns:a16="http://schemas.microsoft.com/office/drawing/2014/main" id="{EFE370B8-594B-3B4C-A499-384818115BA8}"/>
              </a:ext>
            </a:extLst>
          </p:cNvPr>
          <p:cNvSpPr>
            <a:spLocks noGrp="1"/>
          </p:cNvSpPr>
          <p:nvPr>
            <p:ph idx="1" hasCustomPrompt="1"/>
          </p:nvPr>
        </p:nvSpPr>
        <p:spPr>
          <a:xfrm>
            <a:off x="770677" y="2201713"/>
            <a:ext cx="2923499" cy="3587672"/>
          </a:xfrm>
          <a:prstGeom prst="rect">
            <a:avLst/>
          </a:prstGeom>
        </p:spPr>
        <p:txBody>
          <a:bodyPr numCol="1" spcCol="0">
            <a:normAutofit/>
          </a:bodyPr>
          <a:lstStyle>
            <a:lvl1pPr marL="0" indent="0">
              <a:buNone/>
              <a:defRPr sz="1800" b="0" i="0">
                <a:latin typeface="Rubik" pitchFamily="2" charset="-79"/>
                <a:cs typeface="Rubik" pitchFamily="2" charset="-79"/>
              </a:defRPr>
            </a:lvl1pPr>
          </a:lstStyle>
          <a:p>
            <a:pPr lvl="0"/>
            <a:r>
              <a:rPr lang="it-IT" dirty="0"/>
              <a:t>Testo della slide.</a:t>
            </a:r>
            <a:br>
              <a:rPr lang="it-IT" dirty="0"/>
            </a:br>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a:t>
            </a:r>
            <a:r>
              <a:rPr lang="it-IT" dirty="0" err="1"/>
              <a:t>vel</a:t>
            </a:r>
            <a:r>
              <a:rPr lang="it-IT" dirty="0"/>
              <a:t> </a:t>
            </a:r>
            <a:r>
              <a:rPr lang="it-IT" dirty="0" err="1"/>
              <a:t>tellus</a:t>
            </a:r>
            <a:r>
              <a:rPr lang="it-IT" dirty="0"/>
              <a:t> </a:t>
            </a:r>
            <a:r>
              <a:rPr lang="it-IT" dirty="0" err="1"/>
              <a:t>efficitur</a:t>
            </a:r>
            <a:r>
              <a:rPr lang="it-IT" dirty="0"/>
              <a:t>, </a:t>
            </a:r>
            <a:r>
              <a:rPr lang="it-IT" dirty="0" err="1"/>
              <a:t>consequat</a:t>
            </a:r>
            <a:r>
              <a:rPr lang="it-IT" dirty="0"/>
              <a:t> </a:t>
            </a:r>
            <a:r>
              <a:rPr lang="it-IT" dirty="0" err="1"/>
              <a:t>neque</a:t>
            </a:r>
            <a:r>
              <a:rPr lang="it-IT" dirty="0"/>
              <a:t> </a:t>
            </a:r>
            <a:r>
              <a:rPr lang="it-IT" dirty="0" err="1"/>
              <a:t>sed</a:t>
            </a:r>
            <a:r>
              <a:rPr lang="it-IT" dirty="0"/>
              <a:t>, </a:t>
            </a:r>
            <a:r>
              <a:rPr lang="it-IT" dirty="0" err="1"/>
              <a:t>consectetur</a:t>
            </a:r>
            <a:r>
              <a:rPr lang="it-IT" dirty="0"/>
              <a:t> </a:t>
            </a:r>
            <a:r>
              <a:rPr lang="it-IT" dirty="0" err="1"/>
              <a:t>nunc</a:t>
            </a:r>
            <a:r>
              <a:rPr lang="it-IT" dirty="0"/>
              <a:t>. </a:t>
            </a:r>
            <a:r>
              <a:rPr lang="it-IT" dirty="0" err="1"/>
              <a:t>Pellentesque</a:t>
            </a:r>
            <a:r>
              <a:rPr lang="it-IT" dirty="0"/>
              <a:t> </a:t>
            </a:r>
            <a:r>
              <a:rPr lang="it-IT" dirty="0" err="1"/>
              <a:t>blandit</a:t>
            </a:r>
            <a:r>
              <a:rPr lang="it-IT" dirty="0"/>
              <a:t> </a:t>
            </a:r>
            <a:r>
              <a:rPr lang="it-IT" dirty="0" err="1"/>
              <a:t>interdum</a:t>
            </a:r>
            <a:r>
              <a:rPr lang="it-IT" dirty="0"/>
              <a:t> </a:t>
            </a:r>
            <a:r>
              <a:rPr lang="it-IT" dirty="0" err="1"/>
              <a:t>lobortis</a:t>
            </a:r>
            <a:r>
              <a:rPr lang="it-IT" dirty="0"/>
              <a:t>. </a:t>
            </a:r>
          </a:p>
        </p:txBody>
      </p:sp>
      <p:sp>
        <p:nvSpPr>
          <p:cNvPr id="3" name="Chart Placeholder 2">
            <a:extLst>
              <a:ext uri="{FF2B5EF4-FFF2-40B4-BE49-F238E27FC236}">
                <a16:creationId xmlns:a16="http://schemas.microsoft.com/office/drawing/2014/main" id="{04F47BCA-A6AA-447E-A421-2AF7318C3B2C}"/>
              </a:ext>
            </a:extLst>
          </p:cNvPr>
          <p:cNvSpPr>
            <a:spLocks noGrp="1"/>
          </p:cNvSpPr>
          <p:nvPr>
            <p:ph type="chart" sz="quarter" idx="13"/>
          </p:nvPr>
        </p:nvSpPr>
        <p:spPr>
          <a:xfrm>
            <a:off x="3898901" y="2201863"/>
            <a:ext cx="7523163" cy="3587750"/>
          </a:xfrm>
          <a:prstGeom prst="rect">
            <a:avLst/>
          </a:prstGeom>
        </p:spPr>
        <p:txBody>
          <a:bodyPr/>
          <a:lstStyle/>
          <a:p>
            <a:r>
              <a:rPr lang="en-US"/>
              <a:t>Click icon to add chart</a:t>
            </a:r>
            <a:endParaRPr lang="en-GB"/>
          </a:p>
        </p:txBody>
      </p:sp>
    </p:spTree>
    <p:extLst>
      <p:ext uri="{BB962C8B-B14F-4D97-AF65-F5344CB8AC3E}">
        <p14:creationId xmlns:p14="http://schemas.microsoft.com/office/powerpoint/2010/main" val="2570074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vuota">
    <p:spTree>
      <p:nvGrpSpPr>
        <p:cNvPr id="1" name=""/>
        <p:cNvGrpSpPr/>
        <p:nvPr/>
      </p:nvGrpSpPr>
      <p:grpSpPr>
        <a:xfrm>
          <a:off x="0" y="0"/>
          <a:ext cx="0" cy="0"/>
          <a:chOff x="0" y="0"/>
          <a:chExt cx="0" cy="0"/>
        </a:xfrm>
      </p:grpSpPr>
      <p:sp>
        <p:nvSpPr>
          <p:cNvPr id="10" name="Segnaposto numero diapositiva 5">
            <a:extLst>
              <a:ext uri="{FF2B5EF4-FFF2-40B4-BE49-F238E27FC236}">
                <a16:creationId xmlns:a16="http://schemas.microsoft.com/office/drawing/2014/main" id="{AB53C4FE-52FE-3449-8EAF-469CF991AF77}"/>
              </a:ext>
            </a:extLst>
          </p:cNvPr>
          <p:cNvSpPr>
            <a:spLocks noGrp="1"/>
          </p:cNvSpPr>
          <p:nvPr>
            <p:ph type="sldNum" sz="quarter" idx="12"/>
          </p:nvPr>
        </p:nvSpPr>
        <p:spPr>
          <a:xfrm>
            <a:off x="8664919" y="6292983"/>
            <a:ext cx="2743200" cy="365125"/>
          </a:xfrm>
          <a:prstGeom prst="rect">
            <a:avLst/>
          </a:prstGeom>
        </p:spPr>
        <p:txBody>
          <a:bodyPr/>
          <a:lstStyle>
            <a:lvl1pPr>
              <a:defRPr sz="1000" b="0" i="0">
                <a:solidFill>
                  <a:srgbClr val="426EB0"/>
                </a:solidFill>
                <a:latin typeface="Rubik" pitchFamily="2" charset="-79"/>
                <a:cs typeface="Rubik" pitchFamily="2" charset="-79"/>
              </a:defRPr>
            </a:lvl1pPr>
          </a:lstStyle>
          <a:p>
            <a:fld id="{E35E831F-A55F-4E57-A648-49BBA3A6239D}" type="slidenum">
              <a:rPr lang="en-US" smtClean="0"/>
              <a:pPr/>
              <a:t>‹#›</a:t>
            </a:fld>
            <a:endParaRPr lang="en-US"/>
          </a:p>
        </p:txBody>
      </p:sp>
    </p:spTree>
    <p:extLst>
      <p:ext uri="{BB962C8B-B14F-4D97-AF65-F5344CB8AC3E}">
        <p14:creationId xmlns:p14="http://schemas.microsoft.com/office/powerpoint/2010/main" val="4201998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pertina Istituzionale">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04993240-CF35-FA47-847F-DA2811B36327}"/>
              </a:ext>
            </a:extLst>
          </p:cNvPr>
          <p:cNvPicPr>
            <a:picLocks noChangeAspect="1"/>
          </p:cNvPicPr>
          <p:nvPr/>
        </p:nvPicPr>
        <p:blipFill>
          <a:blip r:embed="rId2" cstate="print"/>
          <a:stretch>
            <a:fillRect/>
          </a:stretch>
        </p:blipFill>
        <p:spPr>
          <a:xfrm>
            <a:off x="0" y="0"/>
            <a:ext cx="12192000" cy="6851650"/>
          </a:xfrm>
          <a:prstGeom prst="rect">
            <a:avLst/>
          </a:prstGeom>
        </p:spPr>
      </p:pic>
      <p:sp>
        <p:nvSpPr>
          <p:cNvPr id="5" name="Titolo 1">
            <a:extLst>
              <a:ext uri="{FF2B5EF4-FFF2-40B4-BE49-F238E27FC236}">
                <a16:creationId xmlns:a16="http://schemas.microsoft.com/office/drawing/2014/main" id="{80B721A2-8B07-D445-BB00-FB076E5B4950}"/>
              </a:ext>
            </a:extLst>
          </p:cNvPr>
          <p:cNvSpPr>
            <a:spLocks noGrp="1"/>
          </p:cNvSpPr>
          <p:nvPr>
            <p:ph type="title" hasCustomPrompt="1"/>
          </p:nvPr>
        </p:nvSpPr>
        <p:spPr>
          <a:xfrm>
            <a:off x="774829" y="2590034"/>
            <a:ext cx="6784921" cy="1003405"/>
          </a:xfrm>
          <a:prstGeom prst="rect">
            <a:avLst/>
          </a:prstGeom>
        </p:spPr>
        <p:txBody>
          <a:bodyPr anchor="t" anchorCtr="0">
            <a:noAutofit/>
          </a:bodyPr>
          <a:lstStyle>
            <a:lvl1pPr>
              <a:defRPr sz="3500" b="1" i="0">
                <a:solidFill>
                  <a:schemeClr val="bg1"/>
                </a:solidFill>
                <a:latin typeface="Rubik" pitchFamily="2" charset="-79"/>
                <a:cs typeface="Rubik" pitchFamily="2" charset="-79"/>
              </a:defRPr>
            </a:lvl1pPr>
          </a:lstStyle>
          <a:p>
            <a:r>
              <a:rPr lang="it-IT" dirty="0"/>
              <a:t>Titolo della presentazione</a:t>
            </a:r>
            <a:br>
              <a:rPr lang="it-IT" dirty="0"/>
            </a:br>
            <a:r>
              <a:rPr lang="it-IT" dirty="0"/>
              <a:t>fino a 2 righe</a:t>
            </a:r>
          </a:p>
        </p:txBody>
      </p:sp>
      <p:sp>
        <p:nvSpPr>
          <p:cNvPr id="8" name="Text Placeholder 7">
            <a:extLst>
              <a:ext uri="{FF2B5EF4-FFF2-40B4-BE49-F238E27FC236}">
                <a16:creationId xmlns:a16="http://schemas.microsoft.com/office/drawing/2014/main" id="{1C9EFC7C-117B-4AE7-BA08-7BB281460D56}"/>
              </a:ext>
            </a:extLst>
          </p:cNvPr>
          <p:cNvSpPr>
            <a:spLocks noGrp="1"/>
          </p:cNvSpPr>
          <p:nvPr>
            <p:ph type="body" sz="quarter" idx="10" hasCustomPrompt="1"/>
          </p:nvPr>
        </p:nvSpPr>
        <p:spPr>
          <a:xfrm>
            <a:off x="773115" y="3856038"/>
            <a:ext cx="6784975" cy="1003300"/>
          </a:xfrm>
          <a:prstGeom prst="rect">
            <a:avLst/>
          </a:prstGeom>
        </p:spPr>
        <p:txBody>
          <a:bodyPr/>
          <a:lstStyle>
            <a:lvl1pPr>
              <a:buNone/>
              <a:defRPr sz="2000">
                <a:solidFill>
                  <a:schemeClr val="bg1"/>
                </a:solidFill>
                <a:latin typeface="Rubik" panose="00000500000000000000" pitchFamily="2" charset="-79"/>
                <a:cs typeface="Rubik" panose="00000500000000000000" pitchFamily="2" charset="-79"/>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it-IT" dirty="0">
                <a:latin typeface="Rubik" panose="00000500000000000000" pitchFamily="2" charset="-79"/>
                <a:cs typeface="Rubik" panose="00000500000000000000" pitchFamily="2" charset="-79"/>
              </a:rPr>
              <a:t>Sottotitolo</a:t>
            </a:r>
            <a:endParaRPr lang="en-GB" dirty="0"/>
          </a:p>
        </p:txBody>
      </p:sp>
      <p:sp>
        <p:nvSpPr>
          <p:cNvPr id="12" name="Text Placeholder 7">
            <a:extLst>
              <a:ext uri="{FF2B5EF4-FFF2-40B4-BE49-F238E27FC236}">
                <a16:creationId xmlns:a16="http://schemas.microsoft.com/office/drawing/2014/main" id="{96C9F631-16FB-47DB-A53C-08F4B7E505D5}"/>
              </a:ext>
            </a:extLst>
          </p:cNvPr>
          <p:cNvSpPr>
            <a:spLocks noGrp="1"/>
          </p:cNvSpPr>
          <p:nvPr>
            <p:ph type="body" sz="quarter" idx="11" hasCustomPrompt="1"/>
          </p:nvPr>
        </p:nvSpPr>
        <p:spPr>
          <a:xfrm>
            <a:off x="8995147" y="2590030"/>
            <a:ext cx="2143095" cy="1003300"/>
          </a:xfrm>
          <a:prstGeom prst="rect">
            <a:avLst/>
          </a:prstGeom>
        </p:spPr>
        <p:txBody>
          <a:bodyPr/>
          <a:lstStyle>
            <a:lvl1pPr marL="0" indent="0">
              <a:buNone/>
              <a:defRPr lang="en-GB" sz="1200" b="1" i="0" kern="1200" dirty="0">
                <a:solidFill>
                  <a:srgbClr val="C96643"/>
                </a:solidFill>
                <a:latin typeface="Rubik" pitchFamily="2" charset="-79"/>
                <a:ea typeface="+mj-ea"/>
                <a:cs typeface="Rubik" pitchFamily="2" charset="-79"/>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it-IT" dirty="0">
                <a:latin typeface="Rubik" panose="00000500000000000000" pitchFamily="2" charset="-79"/>
                <a:cs typeface="Rubik" panose="00000500000000000000" pitchFamily="2" charset="-79"/>
              </a:rPr>
              <a:t>Corso di Laurea in Ingegneria Informatica</a:t>
            </a:r>
            <a:endParaRPr lang="en-GB" dirty="0"/>
          </a:p>
        </p:txBody>
      </p:sp>
      <p:sp>
        <p:nvSpPr>
          <p:cNvPr id="13" name="Text Placeholder 7">
            <a:extLst>
              <a:ext uri="{FF2B5EF4-FFF2-40B4-BE49-F238E27FC236}">
                <a16:creationId xmlns:a16="http://schemas.microsoft.com/office/drawing/2014/main" id="{57811DC4-B52A-4A04-BF58-FE45461CFD00}"/>
              </a:ext>
            </a:extLst>
          </p:cNvPr>
          <p:cNvSpPr>
            <a:spLocks noGrp="1"/>
          </p:cNvSpPr>
          <p:nvPr>
            <p:ph type="body" sz="quarter" idx="12" hasCustomPrompt="1"/>
          </p:nvPr>
        </p:nvSpPr>
        <p:spPr>
          <a:xfrm>
            <a:off x="8995147" y="4321851"/>
            <a:ext cx="2143095" cy="1003300"/>
          </a:xfrm>
          <a:prstGeom prst="rect">
            <a:avLst/>
          </a:prstGeom>
        </p:spPr>
        <p:txBody>
          <a:bodyPr/>
          <a:lstStyle>
            <a:lvl1pPr marL="0" indent="0">
              <a:buNone/>
              <a:defRPr lang="it-IT" sz="1200" b="0" i="0" kern="1200" dirty="0" smtClean="0">
                <a:solidFill>
                  <a:schemeClr val="bg1"/>
                </a:solidFill>
                <a:latin typeface="Rubik" pitchFamily="2" charset="-79"/>
                <a:ea typeface="+mj-ea"/>
                <a:cs typeface="Rubik" pitchFamily="2" charset="-79"/>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it-IT" dirty="0">
                <a:latin typeface="Rubik" panose="00000500000000000000" pitchFamily="2" charset="-79"/>
                <a:cs typeface="Rubik" panose="00000500000000000000" pitchFamily="2" charset="-79"/>
              </a:rPr>
              <a:t>Prof. Nome Cognome</a:t>
            </a:r>
          </a:p>
          <a:p>
            <a:pPr lvl="0"/>
            <a:r>
              <a:rPr lang="it-IT" dirty="0">
                <a:latin typeface="Rubik" panose="00000500000000000000" pitchFamily="2" charset="-79"/>
                <a:cs typeface="Rubik" panose="00000500000000000000" pitchFamily="2" charset="-79"/>
              </a:rPr>
              <a:t>Prof.ssa Nome Cognome</a:t>
            </a:r>
          </a:p>
        </p:txBody>
      </p:sp>
      <p:sp>
        <p:nvSpPr>
          <p:cNvPr id="15" name="Text Placeholder 7">
            <a:extLst>
              <a:ext uri="{FF2B5EF4-FFF2-40B4-BE49-F238E27FC236}">
                <a16:creationId xmlns:a16="http://schemas.microsoft.com/office/drawing/2014/main" id="{9E02E375-8F51-40E1-8E47-067E0F983987}"/>
              </a:ext>
            </a:extLst>
          </p:cNvPr>
          <p:cNvSpPr>
            <a:spLocks noGrp="1"/>
          </p:cNvSpPr>
          <p:nvPr>
            <p:ph type="body" sz="quarter" idx="13" hasCustomPrompt="1"/>
          </p:nvPr>
        </p:nvSpPr>
        <p:spPr>
          <a:xfrm>
            <a:off x="8995147" y="6247996"/>
            <a:ext cx="2143095" cy="258806"/>
          </a:xfrm>
          <a:prstGeom prst="rect">
            <a:avLst/>
          </a:prstGeom>
        </p:spPr>
        <p:txBody>
          <a:bodyPr/>
          <a:lstStyle>
            <a:lvl1pPr marL="0" indent="0">
              <a:buNone/>
              <a:defRPr lang="it-IT" sz="1200" b="0" i="0" kern="1200" dirty="0" smtClean="0">
                <a:solidFill>
                  <a:schemeClr val="bg1"/>
                </a:solidFill>
                <a:latin typeface="Rubik" pitchFamily="2" charset="-79"/>
                <a:ea typeface="+mj-ea"/>
                <a:cs typeface="Rubik" pitchFamily="2" charset="-79"/>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it-IT" dirty="0">
                <a:latin typeface="Rubik" panose="00000500000000000000" pitchFamily="2" charset="-79"/>
                <a:cs typeface="Rubik" panose="00000500000000000000" pitchFamily="2" charset="-79"/>
              </a:rPr>
              <a:t>16/12/2020</a:t>
            </a:r>
            <a:endParaRPr lang="en-GB" dirty="0"/>
          </a:p>
        </p:txBody>
      </p:sp>
      <p:sp>
        <p:nvSpPr>
          <p:cNvPr id="16" name="TextBox 15">
            <a:extLst>
              <a:ext uri="{FF2B5EF4-FFF2-40B4-BE49-F238E27FC236}">
                <a16:creationId xmlns:a16="http://schemas.microsoft.com/office/drawing/2014/main" id="{B67FCD6A-8A0E-48B4-8785-6432B46B32DC}"/>
              </a:ext>
            </a:extLst>
          </p:cNvPr>
          <p:cNvSpPr txBox="1"/>
          <p:nvPr/>
        </p:nvSpPr>
        <p:spPr>
          <a:xfrm>
            <a:off x="8995145" y="4044855"/>
            <a:ext cx="761331" cy="276999"/>
          </a:xfrm>
          <a:prstGeom prst="rect">
            <a:avLst/>
          </a:prstGeom>
          <a:noFill/>
        </p:spPr>
        <p:txBody>
          <a:bodyPr wrap="square" rtlCol="0">
            <a:spAutoFit/>
          </a:bodyPr>
          <a:lstStyle/>
          <a:p>
            <a:r>
              <a:rPr lang="it-IT" sz="1200" b="0" i="0" kern="1200" dirty="0">
                <a:solidFill>
                  <a:srgbClr val="426EB0"/>
                </a:solidFill>
                <a:latin typeface="Rubik" pitchFamily="2" charset="-79"/>
                <a:ea typeface="+mj-ea"/>
                <a:cs typeface="Rubik" pitchFamily="2" charset="-79"/>
              </a:rPr>
              <a:t>Relatori</a:t>
            </a:r>
            <a:endParaRPr lang="en-GB" sz="1200" b="0" i="0" kern="1200" dirty="0">
              <a:solidFill>
                <a:srgbClr val="426EB0"/>
              </a:solidFill>
              <a:latin typeface="Rubik" pitchFamily="2" charset="-79"/>
              <a:ea typeface="+mj-ea"/>
              <a:cs typeface="Rubik" pitchFamily="2" charset="-79"/>
            </a:endParaRPr>
          </a:p>
        </p:txBody>
      </p:sp>
      <p:sp>
        <p:nvSpPr>
          <p:cNvPr id="17" name="TextBox 16">
            <a:extLst>
              <a:ext uri="{FF2B5EF4-FFF2-40B4-BE49-F238E27FC236}">
                <a16:creationId xmlns:a16="http://schemas.microsoft.com/office/drawing/2014/main" id="{1A1573A1-61A0-40D7-BB04-0AB5B2BF50AD}"/>
              </a:ext>
            </a:extLst>
          </p:cNvPr>
          <p:cNvSpPr txBox="1"/>
          <p:nvPr/>
        </p:nvSpPr>
        <p:spPr>
          <a:xfrm>
            <a:off x="8995145" y="5378426"/>
            <a:ext cx="761331" cy="276999"/>
          </a:xfrm>
          <a:prstGeom prst="rect">
            <a:avLst/>
          </a:prstGeom>
          <a:noFill/>
        </p:spPr>
        <p:txBody>
          <a:bodyPr wrap="square" rtlCol="0">
            <a:spAutoFit/>
          </a:bodyPr>
          <a:lstStyle/>
          <a:p>
            <a:r>
              <a:rPr lang="it-IT" sz="1200" b="0" i="0" kern="1200" dirty="0">
                <a:solidFill>
                  <a:srgbClr val="426EB0"/>
                </a:solidFill>
                <a:latin typeface="Rubik" pitchFamily="2" charset="-79"/>
                <a:ea typeface="+mj-ea"/>
                <a:cs typeface="Rubik" pitchFamily="2" charset="-79"/>
              </a:rPr>
              <a:t>Sede</a:t>
            </a:r>
            <a:endParaRPr lang="en-GB" sz="1200" b="0" i="0" kern="1200" dirty="0">
              <a:solidFill>
                <a:srgbClr val="426EB0"/>
              </a:solidFill>
              <a:latin typeface="Rubik" pitchFamily="2" charset="-79"/>
              <a:ea typeface="+mj-ea"/>
              <a:cs typeface="Rubik" pitchFamily="2" charset="-79"/>
            </a:endParaRPr>
          </a:p>
        </p:txBody>
      </p:sp>
      <p:sp>
        <p:nvSpPr>
          <p:cNvPr id="18" name="Text Placeholder 7">
            <a:extLst>
              <a:ext uri="{FF2B5EF4-FFF2-40B4-BE49-F238E27FC236}">
                <a16:creationId xmlns:a16="http://schemas.microsoft.com/office/drawing/2014/main" id="{0F48B875-8C37-475A-A682-C85BB4804D6D}"/>
              </a:ext>
            </a:extLst>
          </p:cNvPr>
          <p:cNvSpPr>
            <a:spLocks noGrp="1"/>
          </p:cNvSpPr>
          <p:nvPr>
            <p:ph type="body" sz="quarter" idx="14" hasCustomPrompt="1"/>
          </p:nvPr>
        </p:nvSpPr>
        <p:spPr>
          <a:xfrm>
            <a:off x="8995147" y="5644347"/>
            <a:ext cx="2143095" cy="276999"/>
          </a:xfrm>
          <a:prstGeom prst="rect">
            <a:avLst/>
          </a:prstGeom>
        </p:spPr>
        <p:txBody>
          <a:bodyPr/>
          <a:lstStyle>
            <a:lvl1pPr marL="0" indent="0">
              <a:buNone/>
              <a:defRPr lang="it-IT" sz="1200" b="0" i="0" kern="1200" dirty="0" smtClean="0">
                <a:solidFill>
                  <a:schemeClr val="bg1"/>
                </a:solidFill>
                <a:latin typeface="Rubik" pitchFamily="2" charset="-79"/>
                <a:ea typeface="+mj-ea"/>
                <a:cs typeface="Rubik" pitchFamily="2" charset="-79"/>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it-IT" dirty="0">
                <a:latin typeface="Rubik" panose="00000500000000000000" pitchFamily="2" charset="-79"/>
                <a:cs typeface="Rubik" panose="00000500000000000000" pitchFamily="2" charset="-79"/>
              </a:rPr>
              <a:t>Dalmine</a:t>
            </a:r>
          </a:p>
          <a:p>
            <a:pPr lvl="0"/>
            <a:endParaRPr lang="en-GB" dirty="0"/>
          </a:p>
        </p:txBody>
      </p:sp>
      <p:sp>
        <p:nvSpPr>
          <p:cNvPr id="19" name="TextBox 18">
            <a:extLst>
              <a:ext uri="{FF2B5EF4-FFF2-40B4-BE49-F238E27FC236}">
                <a16:creationId xmlns:a16="http://schemas.microsoft.com/office/drawing/2014/main" id="{CB9AC798-7B29-49B2-87FA-B875C2F859D9}"/>
              </a:ext>
            </a:extLst>
          </p:cNvPr>
          <p:cNvSpPr txBox="1"/>
          <p:nvPr/>
        </p:nvSpPr>
        <p:spPr>
          <a:xfrm>
            <a:off x="8995144" y="5971001"/>
            <a:ext cx="761331" cy="276999"/>
          </a:xfrm>
          <a:prstGeom prst="rect">
            <a:avLst/>
          </a:prstGeom>
          <a:noFill/>
        </p:spPr>
        <p:txBody>
          <a:bodyPr wrap="square" rtlCol="0">
            <a:spAutoFit/>
          </a:bodyPr>
          <a:lstStyle/>
          <a:p>
            <a:r>
              <a:rPr lang="it-IT" sz="1200" b="0" i="0" kern="1200" dirty="0">
                <a:solidFill>
                  <a:srgbClr val="426EB0"/>
                </a:solidFill>
                <a:latin typeface="Rubik" pitchFamily="2" charset="-79"/>
                <a:ea typeface="+mj-ea"/>
                <a:cs typeface="Rubik" pitchFamily="2" charset="-79"/>
              </a:rPr>
              <a:t>Data</a:t>
            </a:r>
            <a:endParaRPr lang="en-GB" sz="1200" b="0" i="0" kern="1200" dirty="0">
              <a:solidFill>
                <a:srgbClr val="426EB0"/>
              </a:solidFill>
              <a:latin typeface="Rubik" pitchFamily="2" charset="-79"/>
              <a:ea typeface="+mj-ea"/>
              <a:cs typeface="Rubik" pitchFamily="2" charset="-79"/>
            </a:endParaRPr>
          </a:p>
        </p:txBody>
      </p:sp>
    </p:spTree>
    <p:extLst>
      <p:ext uri="{BB962C8B-B14F-4D97-AF65-F5344CB8AC3E}">
        <p14:creationId xmlns:p14="http://schemas.microsoft.com/office/powerpoint/2010/main" val="1505070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Copertina Istituzionale">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04993240-CF35-FA47-847F-DA2811B36327}"/>
              </a:ext>
            </a:extLst>
          </p:cNvPr>
          <p:cNvPicPr>
            <a:picLocks noChangeAspect="1"/>
          </p:cNvPicPr>
          <p:nvPr/>
        </p:nvPicPr>
        <p:blipFill>
          <a:blip r:embed="rId2" cstate="print"/>
          <a:stretch>
            <a:fillRect/>
          </a:stretch>
        </p:blipFill>
        <p:spPr>
          <a:xfrm>
            <a:off x="0" y="0"/>
            <a:ext cx="12192000" cy="6851650"/>
          </a:xfrm>
          <a:prstGeom prst="rect">
            <a:avLst/>
          </a:prstGeom>
        </p:spPr>
      </p:pic>
      <p:sp>
        <p:nvSpPr>
          <p:cNvPr id="5" name="Titolo 1">
            <a:extLst>
              <a:ext uri="{FF2B5EF4-FFF2-40B4-BE49-F238E27FC236}">
                <a16:creationId xmlns:a16="http://schemas.microsoft.com/office/drawing/2014/main" id="{80B721A2-8B07-D445-BB00-FB076E5B4950}"/>
              </a:ext>
            </a:extLst>
          </p:cNvPr>
          <p:cNvSpPr>
            <a:spLocks noGrp="1"/>
          </p:cNvSpPr>
          <p:nvPr>
            <p:ph type="title" hasCustomPrompt="1"/>
          </p:nvPr>
        </p:nvSpPr>
        <p:spPr>
          <a:xfrm>
            <a:off x="774829" y="2590034"/>
            <a:ext cx="6784921" cy="1003405"/>
          </a:xfrm>
          <a:prstGeom prst="rect">
            <a:avLst/>
          </a:prstGeom>
        </p:spPr>
        <p:txBody>
          <a:bodyPr anchor="t" anchorCtr="0">
            <a:noAutofit/>
          </a:bodyPr>
          <a:lstStyle>
            <a:lvl1pPr>
              <a:defRPr sz="3500" b="1" i="0">
                <a:solidFill>
                  <a:schemeClr val="bg1"/>
                </a:solidFill>
                <a:latin typeface="Rubik" pitchFamily="2" charset="-79"/>
                <a:cs typeface="Rubik" pitchFamily="2" charset="-79"/>
              </a:defRPr>
            </a:lvl1pPr>
          </a:lstStyle>
          <a:p>
            <a:r>
              <a:rPr lang="it-IT" dirty="0"/>
              <a:t>Titolo della presentazione</a:t>
            </a:r>
            <a:br>
              <a:rPr lang="it-IT" dirty="0"/>
            </a:br>
            <a:r>
              <a:rPr lang="it-IT" dirty="0"/>
              <a:t>fino a 2 righe</a:t>
            </a:r>
          </a:p>
        </p:txBody>
      </p:sp>
      <p:sp>
        <p:nvSpPr>
          <p:cNvPr id="8" name="Text Placeholder 7">
            <a:extLst>
              <a:ext uri="{FF2B5EF4-FFF2-40B4-BE49-F238E27FC236}">
                <a16:creationId xmlns:a16="http://schemas.microsoft.com/office/drawing/2014/main" id="{1C9EFC7C-117B-4AE7-BA08-7BB281460D56}"/>
              </a:ext>
            </a:extLst>
          </p:cNvPr>
          <p:cNvSpPr>
            <a:spLocks noGrp="1"/>
          </p:cNvSpPr>
          <p:nvPr>
            <p:ph type="body" sz="quarter" idx="10" hasCustomPrompt="1"/>
          </p:nvPr>
        </p:nvSpPr>
        <p:spPr>
          <a:xfrm>
            <a:off x="773115" y="3856038"/>
            <a:ext cx="6784975" cy="1003300"/>
          </a:xfrm>
          <a:prstGeom prst="rect">
            <a:avLst/>
          </a:prstGeom>
        </p:spPr>
        <p:txBody>
          <a:bodyPr/>
          <a:lstStyle>
            <a:lvl1pPr>
              <a:buNone/>
              <a:defRPr sz="2000">
                <a:solidFill>
                  <a:schemeClr val="bg1"/>
                </a:solidFill>
                <a:latin typeface="Rubik" panose="00000500000000000000" pitchFamily="2" charset="-79"/>
                <a:cs typeface="Rubik" panose="00000500000000000000" pitchFamily="2" charset="-79"/>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it-IT" dirty="0">
                <a:latin typeface="Rubik" panose="00000500000000000000" pitchFamily="2" charset="-79"/>
                <a:cs typeface="Rubik" panose="00000500000000000000" pitchFamily="2" charset="-79"/>
              </a:rPr>
              <a:t>Sottotitolo</a:t>
            </a:r>
            <a:endParaRPr lang="en-GB" dirty="0"/>
          </a:p>
        </p:txBody>
      </p:sp>
    </p:spTree>
    <p:extLst>
      <p:ext uri="{BB962C8B-B14F-4D97-AF65-F5344CB8AC3E}">
        <p14:creationId xmlns:p14="http://schemas.microsoft.com/office/powerpoint/2010/main" val="658673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844CE-B4CC-4320-983A-B54C47A4C8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C5D609B-F315-4FB7-BD39-74046A0061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605552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6"/>
        <p:cNvGrpSpPr/>
        <p:nvPr/>
      </p:nvGrpSpPr>
      <p:grpSpPr>
        <a:xfrm>
          <a:off x="0" y="0"/>
          <a:ext cx="0" cy="0"/>
          <a:chOff x="0" y="0"/>
          <a:chExt cx="0" cy="0"/>
        </a:xfrm>
      </p:grpSpPr>
      <p:sp>
        <p:nvSpPr>
          <p:cNvPr id="27" name="Google Shape;27;p5"/>
          <p:cNvSpPr/>
          <p:nvPr/>
        </p:nvSpPr>
        <p:spPr>
          <a:xfrm>
            <a:off x="0" y="3501103"/>
            <a:ext cx="12192000" cy="2976439"/>
          </a:xfrm>
          <a:custGeom>
            <a:avLst/>
            <a:gdLst/>
            <a:ahLst/>
            <a:cxnLst/>
            <a:rect l="l" t="t" r="r" b="b"/>
            <a:pathLst>
              <a:path w="12192000" h="2976439" extrusionOk="0">
                <a:moveTo>
                  <a:pt x="6456680" y="1376234"/>
                </a:moveTo>
                <a:cubicBezTo>
                  <a:pt x="6463665" y="1380044"/>
                  <a:pt x="6471920" y="1378138"/>
                  <a:pt x="6476365" y="1371788"/>
                </a:cubicBezTo>
                <a:cubicBezTo>
                  <a:pt x="6503670" y="1378138"/>
                  <a:pt x="6495415" y="1331784"/>
                  <a:pt x="6471920" y="1347024"/>
                </a:cubicBezTo>
                <a:cubicBezTo>
                  <a:pt x="6454775" y="1340674"/>
                  <a:pt x="6438900" y="1365438"/>
                  <a:pt x="6456680" y="1376234"/>
                </a:cubicBezTo>
                <a:close/>
                <a:moveTo>
                  <a:pt x="6391910" y="1339404"/>
                </a:moveTo>
                <a:cubicBezTo>
                  <a:pt x="6393180" y="1340038"/>
                  <a:pt x="6395085" y="1340674"/>
                  <a:pt x="6396355" y="1341309"/>
                </a:cubicBezTo>
                <a:cubicBezTo>
                  <a:pt x="6399530" y="1350199"/>
                  <a:pt x="6413500" y="1352104"/>
                  <a:pt x="6418580" y="1343213"/>
                </a:cubicBezTo>
                <a:cubicBezTo>
                  <a:pt x="6441440" y="1342579"/>
                  <a:pt x="6431915" y="1306384"/>
                  <a:pt x="6411595" y="1316544"/>
                </a:cubicBezTo>
                <a:cubicBezTo>
                  <a:pt x="6396990" y="1296859"/>
                  <a:pt x="6370320" y="1327338"/>
                  <a:pt x="6391910" y="1339404"/>
                </a:cubicBezTo>
                <a:close/>
                <a:moveTo>
                  <a:pt x="6412865" y="1360359"/>
                </a:moveTo>
                <a:cubicBezTo>
                  <a:pt x="6400800" y="1378774"/>
                  <a:pt x="6429375" y="1397188"/>
                  <a:pt x="6440805" y="1378774"/>
                </a:cubicBezTo>
                <a:cubicBezTo>
                  <a:pt x="6453505" y="1360994"/>
                  <a:pt x="6424295" y="1341944"/>
                  <a:pt x="6412865" y="1360359"/>
                </a:cubicBezTo>
                <a:close/>
                <a:moveTo>
                  <a:pt x="6502400" y="1514029"/>
                </a:moveTo>
                <a:cubicBezTo>
                  <a:pt x="6482715" y="1497519"/>
                  <a:pt x="6457315" y="1529269"/>
                  <a:pt x="6477635" y="1545144"/>
                </a:cubicBezTo>
                <a:cubicBezTo>
                  <a:pt x="6497320" y="1561019"/>
                  <a:pt x="6522720" y="1529269"/>
                  <a:pt x="6502400" y="1514029"/>
                </a:cubicBezTo>
                <a:close/>
                <a:moveTo>
                  <a:pt x="6382385" y="1402269"/>
                </a:moveTo>
                <a:cubicBezTo>
                  <a:pt x="6399530" y="1402904"/>
                  <a:pt x="6407785" y="1378774"/>
                  <a:pt x="6393180" y="1369249"/>
                </a:cubicBezTo>
                <a:cubicBezTo>
                  <a:pt x="6367145" y="1350834"/>
                  <a:pt x="6350635" y="1400999"/>
                  <a:pt x="6382385" y="1402269"/>
                </a:cubicBezTo>
                <a:close/>
                <a:moveTo>
                  <a:pt x="6216015" y="1284794"/>
                </a:moveTo>
                <a:cubicBezTo>
                  <a:pt x="6196330" y="1268284"/>
                  <a:pt x="6170930" y="1300034"/>
                  <a:pt x="6191250" y="1315909"/>
                </a:cubicBezTo>
                <a:cubicBezTo>
                  <a:pt x="6210935" y="1331784"/>
                  <a:pt x="6236335" y="1300669"/>
                  <a:pt x="6216015" y="1284794"/>
                </a:cubicBezTo>
                <a:close/>
                <a:moveTo>
                  <a:pt x="6049645" y="1169859"/>
                </a:moveTo>
                <a:cubicBezTo>
                  <a:pt x="6049010" y="1164779"/>
                  <a:pt x="6045835" y="1159699"/>
                  <a:pt x="6040755" y="1157794"/>
                </a:cubicBezTo>
                <a:cubicBezTo>
                  <a:pt x="6017260" y="1150174"/>
                  <a:pt x="6015355" y="1190813"/>
                  <a:pt x="6039485" y="1184463"/>
                </a:cubicBezTo>
                <a:cubicBezTo>
                  <a:pt x="6038850" y="1189544"/>
                  <a:pt x="6040120" y="1194624"/>
                  <a:pt x="6043295" y="1198434"/>
                </a:cubicBezTo>
                <a:cubicBezTo>
                  <a:pt x="5981700" y="1191449"/>
                  <a:pt x="6039485" y="1279079"/>
                  <a:pt x="6057265" y="1220024"/>
                </a:cubicBezTo>
                <a:cubicBezTo>
                  <a:pt x="6060440" y="1216213"/>
                  <a:pt x="6061075" y="1210499"/>
                  <a:pt x="6059170" y="1206688"/>
                </a:cubicBezTo>
                <a:cubicBezTo>
                  <a:pt x="6075045" y="1207324"/>
                  <a:pt x="6085205" y="1186369"/>
                  <a:pt x="6074410" y="1174938"/>
                </a:cubicBezTo>
                <a:cubicBezTo>
                  <a:pt x="6077585" y="1176844"/>
                  <a:pt x="6081395" y="1178113"/>
                  <a:pt x="6084570" y="1177479"/>
                </a:cubicBezTo>
                <a:cubicBezTo>
                  <a:pt x="6082030" y="1183194"/>
                  <a:pt x="6082665" y="1190179"/>
                  <a:pt x="6085840" y="1195259"/>
                </a:cubicBezTo>
                <a:cubicBezTo>
                  <a:pt x="6085205" y="1211769"/>
                  <a:pt x="6111240" y="1214944"/>
                  <a:pt x="6113780" y="1197799"/>
                </a:cubicBezTo>
                <a:cubicBezTo>
                  <a:pt x="6115050" y="1196529"/>
                  <a:pt x="6116320" y="1194624"/>
                  <a:pt x="6117590" y="1192719"/>
                </a:cubicBezTo>
                <a:cubicBezTo>
                  <a:pt x="6118860" y="1200974"/>
                  <a:pt x="6128385" y="1207324"/>
                  <a:pt x="6137275" y="1204784"/>
                </a:cubicBezTo>
                <a:cubicBezTo>
                  <a:pt x="6139180" y="1210499"/>
                  <a:pt x="6144895" y="1216213"/>
                  <a:pt x="6151245" y="1216849"/>
                </a:cubicBezTo>
                <a:cubicBezTo>
                  <a:pt x="6149975" y="1221929"/>
                  <a:pt x="6151245" y="1227009"/>
                  <a:pt x="6155055" y="1230819"/>
                </a:cubicBezTo>
                <a:cubicBezTo>
                  <a:pt x="6154420" y="1235263"/>
                  <a:pt x="6155690" y="1240344"/>
                  <a:pt x="6158865" y="1244154"/>
                </a:cubicBezTo>
                <a:cubicBezTo>
                  <a:pt x="6145530" y="1263838"/>
                  <a:pt x="6184265" y="1273363"/>
                  <a:pt x="6181725" y="1249234"/>
                </a:cubicBezTo>
                <a:cubicBezTo>
                  <a:pt x="6187440" y="1246694"/>
                  <a:pt x="6191250" y="1240344"/>
                  <a:pt x="6191885" y="1234629"/>
                </a:cubicBezTo>
                <a:cubicBezTo>
                  <a:pt x="6196330" y="1237804"/>
                  <a:pt x="6202045" y="1238438"/>
                  <a:pt x="6207125" y="1236534"/>
                </a:cubicBezTo>
                <a:cubicBezTo>
                  <a:pt x="6203315" y="1248599"/>
                  <a:pt x="6214745" y="1256219"/>
                  <a:pt x="6224905" y="1260029"/>
                </a:cubicBezTo>
                <a:cubicBezTo>
                  <a:pt x="6213475" y="1263838"/>
                  <a:pt x="6214110" y="1280984"/>
                  <a:pt x="6225540" y="1284159"/>
                </a:cubicBezTo>
                <a:cubicBezTo>
                  <a:pt x="6239510" y="1333054"/>
                  <a:pt x="6290945" y="1263204"/>
                  <a:pt x="6239510" y="1265109"/>
                </a:cubicBezTo>
                <a:cubicBezTo>
                  <a:pt x="6238240" y="1263204"/>
                  <a:pt x="6235700" y="1261299"/>
                  <a:pt x="6233160" y="1260029"/>
                </a:cubicBezTo>
                <a:cubicBezTo>
                  <a:pt x="6254750" y="1252409"/>
                  <a:pt x="6235065" y="1214944"/>
                  <a:pt x="6216015" y="1225738"/>
                </a:cubicBezTo>
                <a:cubicBezTo>
                  <a:pt x="6220460" y="1206054"/>
                  <a:pt x="6188710" y="1199704"/>
                  <a:pt x="6185535" y="1220024"/>
                </a:cubicBezTo>
                <a:cubicBezTo>
                  <a:pt x="6183630" y="1218119"/>
                  <a:pt x="6180455" y="1216849"/>
                  <a:pt x="6177915" y="1215579"/>
                </a:cubicBezTo>
                <a:cubicBezTo>
                  <a:pt x="6176645" y="1211769"/>
                  <a:pt x="6172835" y="1208594"/>
                  <a:pt x="6169025" y="1207324"/>
                </a:cubicBezTo>
                <a:cubicBezTo>
                  <a:pt x="6176010" y="1193988"/>
                  <a:pt x="6161405" y="1178749"/>
                  <a:pt x="6147435" y="1184463"/>
                </a:cubicBezTo>
                <a:cubicBezTo>
                  <a:pt x="6142990" y="1172399"/>
                  <a:pt x="6125210" y="1171129"/>
                  <a:pt x="6119495" y="1182559"/>
                </a:cubicBezTo>
                <a:cubicBezTo>
                  <a:pt x="6118860" y="1173034"/>
                  <a:pt x="6108065" y="1165413"/>
                  <a:pt x="6098540" y="1167319"/>
                </a:cubicBezTo>
                <a:cubicBezTo>
                  <a:pt x="6104890" y="1152713"/>
                  <a:pt x="6087110" y="1138109"/>
                  <a:pt x="6073775" y="1146999"/>
                </a:cubicBezTo>
                <a:cubicBezTo>
                  <a:pt x="6059805" y="1135569"/>
                  <a:pt x="6040755" y="1155888"/>
                  <a:pt x="6052820" y="1169224"/>
                </a:cubicBezTo>
                <a:cubicBezTo>
                  <a:pt x="6052185" y="1168588"/>
                  <a:pt x="6050915" y="1169224"/>
                  <a:pt x="6049645" y="1169859"/>
                </a:cubicBezTo>
                <a:close/>
                <a:moveTo>
                  <a:pt x="6279515" y="1267649"/>
                </a:moveTo>
                <a:cubicBezTo>
                  <a:pt x="6278880" y="1268919"/>
                  <a:pt x="6278880" y="1270824"/>
                  <a:pt x="6278245" y="1272094"/>
                </a:cubicBezTo>
                <a:cubicBezTo>
                  <a:pt x="6273800" y="1277174"/>
                  <a:pt x="6273800" y="1284794"/>
                  <a:pt x="6276340" y="1289874"/>
                </a:cubicBezTo>
                <a:cubicBezTo>
                  <a:pt x="6272530" y="1305113"/>
                  <a:pt x="6296660" y="1311463"/>
                  <a:pt x="6300470" y="1296224"/>
                </a:cubicBezTo>
                <a:cubicBezTo>
                  <a:pt x="6308090" y="1291779"/>
                  <a:pt x="6309995" y="1280984"/>
                  <a:pt x="6305550" y="1273999"/>
                </a:cubicBezTo>
                <a:cubicBezTo>
                  <a:pt x="6308090" y="1258759"/>
                  <a:pt x="6285230" y="1253044"/>
                  <a:pt x="6279515" y="1267649"/>
                </a:cubicBezTo>
                <a:close/>
                <a:moveTo>
                  <a:pt x="6260465" y="1269554"/>
                </a:moveTo>
                <a:cubicBezTo>
                  <a:pt x="6278245" y="1279079"/>
                  <a:pt x="6292850" y="1250504"/>
                  <a:pt x="6274435" y="1241613"/>
                </a:cubicBezTo>
                <a:cubicBezTo>
                  <a:pt x="6256655" y="1232724"/>
                  <a:pt x="6242050" y="1260663"/>
                  <a:pt x="6260465" y="1269554"/>
                </a:cubicBezTo>
                <a:close/>
                <a:moveTo>
                  <a:pt x="6492875" y="1740088"/>
                </a:moveTo>
                <a:cubicBezTo>
                  <a:pt x="6512560" y="1740724"/>
                  <a:pt x="6523356" y="1714054"/>
                  <a:pt x="6508115" y="1700719"/>
                </a:cubicBezTo>
                <a:cubicBezTo>
                  <a:pt x="6476365" y="1674049"/>
                  <a:pt x="6451600" y="1738184"/>
                  <a:pt x="6492875" y="1740088"/>
                </a:cubicBezTo>
                <a:close/>
                <a:moveTo>
                  <a:pt x="6313805" y="1461324"/>
                </a:moveTo>
                <a:cubicBezTo>
                  <a:pt x="6285230" y="1508949"/>
                  <a:pt x="6378575" y="1502599"/>
                  <a:pt x="6343650" y="1459419"/>
                </a:cubicBezTo>
                <a:cubicBezTo>
                  <a:pt x="6343650" y="1459419"/>
                  <a:pt x="6343650" y="1459419"/>
                  <a:pt x="6343650" y="1459419"/>
                </a:cubicBezTo>
                <a:cubicBezTo>
                  <a:pt x="6334760" y="1451163"/>
                  <a:pt x="6321425" y="1452434"/>
                  <a:pt x="6313805" y="1461324"/>
                </a:cubicBezTo>
                <a:close/>
                <a:moveTo>
                  <a:pt x="6298565" y="1322259"/>
                </a:moveTo>
                <a:cubicBezTo>
                  <a:pt x="6284595" y="1341309"/>
                  <a:pt x="6314440" y="1363534"/>
                  <a:pt x="6328410" y="1343849"/>
                </a:cubicBezTo>
                <a:cubicBezTo>
                  <a:pt x="6342380" y="1324799"/>
                  <a:pt x="6311900" y="1302574"/>
                  <a:pt x="6298565" y="1322259"/>
                </a:cubicBezTo>
                <a:close/>
                <a:moveTo>
                  <a:pt x="6326505" y="1303844"/>
                </a:moveTo>
                <a:cubicBezTo>
                  <a:pt x="6331585" y="1306384"/>
                  <a:pt x="6337300" y="1306384"/>
                  <a:pt x="6341745" y="1303209"/>
                </a:cubicBezTo>
                <a:cubicBezTo>
                  <a:pt x="6334125" y="1308288"/>
                  <a:pt x="6334760" y="1320988"/>
                  <a:pt x="6343015" y="1324799"/>
                </a:cubicBezTo>
                <a:cubicBezTo>
                  <a:pt x="6346825" y="1362263"/>
                  <a:pt x="6399530" y="1327974"/>
                  <a:pt x="6366510" y="1309559"/>
                </a:cubicBezTo>
                <a:cubicBezTo>
                  <a:pt x="6376670" y="1298129"/>
                  <a:pt x="6362065" y="1280349"/>
                  <a:pt x="6349365" y="1287969"/>
                </a:cubicBezTo>
                <a:cubicBezTo>
                  <a:pt x="6343015" y="1257488"/>
                  <a:pt x="6299835" y="1287334"/>
                  <a:pt x="6326505" y="1303844"/>
                </a:cubicBezTo>
                <a:close/>
                <a:moveTo>
                  <a:pt x="6341745" y="1303844"/>
                </a:moveTo>
                <a:cubicBezTo>
                  <a:pt x="6341745" y="1303844"/>
                  <a:pt x="6341745" y="1303844"/>
                  <a:pt x="6341745" y="1303844"/>
                </a:cubicBezTo>
                <a:cubicBezTo>
                  <a:pt x="6341745" y="1303844"/>
                  <a:pt x="6341745" y="1303844"/>
                  <a:pt x="6341745" y="1303844"/>
                </a:cubicBezTo>
                <a:cubicBezTo>
                  <a:pt x="6341745" y="1303844"/>
                  <a:pt x="6341745" y="1303844"/>
                  <a:pt x="6341745" y="1303844"/>
                </a:cubicBezTo>
                <a:close/>
                <a:moveTo>
                  <a:pt x="6287135" y="1341944"/>
                </a:moveTo>
                <a:cubicBezTo>
                  <a:pt x="6267450" y="1325434"/>
                  <a:pt x="6242050" y="1357184"/>
                  <a:pt x="6262370" y="1373059"/>
                </a:cubicBezTo>
                <a:cubicBezTo>
                  <a:pt x="6282690" y="1388934"/>
                  <a:pt x="6307455" y="1357819"/>
                  <a:pt x="6287135" y="1341944"/>
                </a:cubicBezTo>
                <a:close/>
                <a:moveTo>
                  <a:pt x="6242685" y="1427034"/>
                </a:moveTo>
                <a:cubicBezTo>
                  <a:pt x="6263005" y="1445449"/>
                  <a:pt x="6291580" y="1413063"/>
                  <a:pt x="6270625" y="1395284"/>
                </a:cubicBezTo>
                <a:cubicBezTo>
                  <a:pt x="6250305" y="1376869"/>
                  <a:pt x="6221730" y="1409254"/>
                  <a:pt x="6242685" y="1427034"/>
                </a:cubicBezTo>
                <a:close/>
                <a:moveTo>
                  <a:pt x="6574156" y="1570544"/>
                </a:moveTo>
                <a:cubicBezTo>
                  <a:pt x="6554470" y="1554669"/>
                  <a:pt x="6529070" y="1585784"/>
                  <a:pt x="6550025" y="1601659"/>
                </a:cubicBezTo>
                <a:cubicBezTo>
                  <a:pt x="6569710" y="1618169"/>
                  <a:pt x="6594475" y="1586419"/>
                  <a:pt x="6574156" y="1570544"/>
                </a:cubicBezTo>
                <a:close/>
                <a:moveTo>
                  <a:pt x="6614795" y="1493074"/>
                </a:moveTo>
                <a:cubicBezTo>
                  <a:pt x="6602731" y="1511488"/>
                  <a:pt x="6631306" y="1529904"/>
                  <a:pt x="6643370" y="1511488"/>
                </a:cubicBezTo>
                <a:cubicBezTo>
                  <a:pt x="6655435" y="1493074"/>
                  <a:pt x="6626225" y="1474024"/>
                  <a:pt x="6614795" y="1493074"/>
                </a:cubicBezTo>
                <a:close/>
                <a:moveTo>
                  <a:pt x="6580506" y="1418144"/>
                </a:moveTo>
                <a:cubicBezTo>
                  <a:pt x="6583681" y="1419413"/>
                  <a:pt x="6587490" y="1419413"/>
                  <a:pt x="6590031" y="1418144"/>
                </a:cubicBezTo>
                <a:cubicBezTo>
                  <a:pt x="6590031" y="1420049"/>
                  <a:pt x="6590031" y="1421954"/>
                  <a:pt x="6590031" y="1423224"/>
                </a:cubicBezTo>
                <a:cubicBezTo>
                  <a:pt x="6549390" y="1439099"/>
                  <a:pt x="6612890" y="1476563"/>
                  <a:pt x="6607175" y="1433384"/>
                </a:cubicBezTo>
                <a:cubicBezTo>
                  <a:pt x="6626860" y="1428304"/>
                  <a:pt x="6615431" y="1397824"/>
                  <a:pt x="6597015" y="1407349"/>
                </a:cubicBezTo>
                <a:cubicBezTo>
                  <a:pt x="6597015" y="1378138"/>
                  <a:pt x="6555106" y="1403538"/>
                  <a:pt x="6580506" y="1418144"/>
                </a:cubicBezTo>
                <a:close/>
                <a:moveTo>
                  <a:pt x="6639560" y="1442274"/>
                </a:moveTo>
                <a:cubicBezTo>
                  <a:pt x="6654800" y="1449259"/>
                  <a:pt x="6664960" y="1425129"/>
                  <a:pt x="6649085" y="1418779"/>
                </a:cubicBezTo>
                <a:cubicBezTo>
                  <a:pt x="6634481" y="1412429"/>
                  <a:pt x="6624320" y="1435924"/>
                  <a:pt x="6639560" y="1442274"/>
                </a:cubicBezTo>
                <a:close/>
                <a:moveTo>
                  <a:pt x="6547485" y="1448624"/>
                </a:moveTo>
                <a:cubicBezTo>
                  <a:pt x="6535420" y="1467038"/>
                  <a:pt x="6563995" y="1485454"/>
                  <a:pt x="6576060" y="1467038"/>
                </a:cubicBezTo>
                <a:cubicBezTo>
                  <a:pt x="6588125" y="1449259"/>
                  <a:pt x="6558915" y="1430209"/>
                  <a:pt x="6547485" y="1448624"/>
                </a:cubicBezTo>
                <a:close/>
                <a:moveTo>
                  <a:pt x="6569075" y="1809304"/>
                </a:moveTo>
                <a:cubicBezTo>
                  <a:pt x="6588760" y="1809938"/>
                  <a:pt x="6599556" y="1782634"/>
                  <a:pt x="6584315" y="1769934"/>
                </a:cubicBezTo>
                <a:cubicBezTo>
                  <a:pt x="6551931" y="1743899"/>
                  <a:pt x="6527800" y="1807399"/>
                  <a:pt x="6569075" y="1809304"/>
                </a:cubicBezTo>
                <a:close/>
                <a:moveTo>
                  <a:pt x="6653531" y="1444813"/>
                </a:moveTo>
                <a:cubicBezTo>
                  <a:pt x="6650990" y="1449894"/>
                  <a:pt x="6651625" y="1456244"/>
                  <a:pt x="6655435" y="1460688"/>
                </a:cubicBezTo>
                <a:cubicBezTo>
                  <a:pt x="6609081" y="1484184"/>
                  <a:pt x="6693535" y="1510854"/>
                  <a:pt x="6668770" y="1465134"/>
                </a:cubicBezTo>
                <a:cubicBezTo>
                  <a:pt x="6695440" y="1457513"/>
                  <a:pt x="6667500" y="1421319"/>
                  <a:pt x="6653531" y="1444813"/>
                </a:cubicBezTo>
                <a:close/>
                <a:moveTo>
                  <a:pt x="6646545" y="1627059"/>
                </a:moveTo>
                <a:cubicBezTo>
                  <a:pt x="6626225" y="1611184"/>
                  <a:pt x="6602095" y="1642934"/>
                  <a:pt x="6622415" y="1658174"/>
                </a:cubicBezTo>
                <a:cubicBezTo>
                  <a:pt x="6642100" y="1674684"/>
                  <a:pt x="6666865" y="1642299"/>
                  <a:pt x="6646545" y="1627059"/>
                </a:cubicBezTo>
                <a:close/>
                <a:moveTo>
                  <a:pt x="6629400" y="1840419"/>
                </a:moveTo>
                <a:cubicBezTo>
                  <a:pt x="6609715" y="1862009"/>
                  <a:pt x="6644006" y="1892488"/>
                  <a:pt x="6663056" y="1870263"/>
                </a:cubicBezTo>
                <a:cubicBezTo>
                  <a:pt x="6682740" y="1848674"/>
                  <a:pt x="6648450" y="1818194"/>
                  <a:pt x="6629400" y="1840419"/>
                </a:cubicBezTo>
                <a:close/>
                <a:moveTo>
                  <a:pt x="6677025" y="1595944"/>
                </a:moveTo>
                <a:cubicBezTo>
                  <a:pt x="6690995" y="1576894"/>
                  <a:pt x="6660515" y="1555304"/>
                  <a:pt x="6647181" y="1574988"/>
                </a:cubicBezTo>
                <a:cubicBezTo>
                  <a:pt x="6633210" y="1594038"/>
                  <a:pt x="6663690" y="1615629"/>
                  <a:pt x="6677025" y="1595944"/>
                </a:cubicBezTo>
                <a:close/>
                <a:moveTo>
                  <a:pt x="6419215" y="1552763"/>
                </a:moveTo>
                <a:cubicBezTo>
                  <a:pt x="6437630" y="1532444"/>
                  <a:pt x="6404610" y="1503869"/>
                  <a:pt x="6387465" y="1524824"/>
                </a:cubicBezTo>
                <a:cubicBezTo>
                  <a:pt x="6369050" y="1545144"/>
                  <a:pt x="6401435" y="1573719"/>
                  <a:pt x="6419215" y="1552763"/>
                </a:cubicBezTo>
                <a:close/>
                <a:moveTo>
                  <a:pt x="6405880" y="1487359"/>
                </a:moveTo>
                <a:cubicBezTo>
                  <a:pt x="6425565" y="1503869"/>
                  <a:pt x="6450965" y="1472119"/>
                  <a:pt x="6430645" y="1456244"/>
                </a:cubicBezTo>
                <a:cubicBezTo>
                  <a:pt x="6410960" y="1440369"/>
                  <a:pt x="6385560" y="1472119"/>
                  <a:pt x="6405880" y="1487359"/>
                </a:cubicBezTo>
                <a:close/>
                <a:moveTo>
                  <a:pt x="6417310" y="1670238"/>
                </a:moveTo>
                <a:cubicBezTo>
                  <a:pt x="6436995" y="1670874"/>
                  <a:pt x="6447790" y="1644204"/>
                  <a:pt x="6432550" y="1630869"/>
                </a:cubicBezTo>
                <a:cubicBezTo>
                  <a:pt x="6400800" y="1604199"/>
                  <a:pt x="6376035" y="1668334"/>
                  <a:pt x="6417310" y="1670238"/>
                </a:cubicBezTo>
                <a:close/>
                <a:moveTo>
                  <a:pt x="6467475" y="1445449"/>
                </a:moveTo>
                <a:cubicBezTo>
                  <a:pt x="6481445" y="1426399"/>
                  <a:pt x="6451600" y="1404174"/>
                  <a:pt x="6437630" y="1423859"/>
                </a:cubicBezTo>
                <a:cubicBezTo>
                  <a:pt x="6423025" y="1442909"/>
                  <a:pt x="6453505" y="1464499"/>
                  <a:pt x="6467475" y="1445449"/>
                </a:cubicBezTo>
                <a:close/>
                <a:moveTo>
                  <a:pt x="6564631" y="1649919"/>
                </a:moveTo>
                <a:cubicBezTo>
                  <a:pt x="6543675" y="1631504"/>
                  <a:pt x="6515735" y="1664524"/>
                  <a:pt x="6537325" y="1682304"/>
                </a:cubicBezTo>
                <a:cubicBezTo>
                  <a:pt x="6557645" y="1700084"/>
                  <a:pt x="6585585" y="1667063"/>
                  <a:pt x="6564631" y="1649919"/>
                </a:cubicBezTo>
                <a:close/>
                <a:moveTo>
                  <a:pt x="6492875" y="1616263"/>
                </a:moveTo>
                <a:cubicBezTo>
                  <a:pt x="6511290" y="1595944"/>
                  <a:pt x="6478270" y="1567369"/>
                  <a:pt x="6460490" y="1588959"/>
                </a:cubicBezTo>
                <a:cubicBezTo>
                  <a:pt x="6442710" y="1609279"/>
                  <a:pt x="6475095" y="1637219"/>
                  <a:pt x="6492875" y="1616263"/>
                </a:cubicBezTo>
                <a:close/>
                <a:moveTo>
                  <a:pt x="6480175" y="1404809"/>
                </a:moveTo>
                <a:cubicBezTo>
                  <a:pt x="6468110" y="1423224"/>
                  <a:pt x="6496685" y="1441638"/>
                  <a:pt x="6508750" y="1423224"/>
                </a:cubicBezTo>
                <a:cubicBezTo>
                  <a:pt x="6520815" y="1404809"/>
                  <a:pt x="6491605" y="1386394"/>
                  <a:pt x="6480175" y="1404809"/>
                </a:cubicBezTo>
                <a:close/>
                <a:moveTo>
                  <a:pt x="6167120" y="1333054"/>
                </a:moveTo>
                <a:cubicBezTo>
                  <a:pt x="6148705" y="1353374"/>
                  <a:pt x="6181090" y="1381949"/>
                  <a:pt x="6198870" y="1360994"/>
                </a:cubicBezTo>
                <a:cubicBezTo>
                  <a:pt x="6217920" y="1340674"/>
                  <a:pt x="6184900" y="1312099"/>
                  <a:pt x="6167120" y="1333054"/>
                </a:cubicBezTo>
                <a:close/>
                <a:moveTo>
                  <a:pt x="6521450" y="1413699"/>
                </a:moveTo>
                <a:cubicBezTo>
                  <a:pt x="6530340" y="1419413"/>
                  <a:pt x="6543675" y="1413063"/>
                  <a:pt x="6544945" y="1402269"/>
                </a:cubicBezTo>
                <a:cubicBezTo>
                  <a:pt x="6565900" y="1399729"/>
                  <a:pt x="6557010" y="1367344"/>
                  <a:pt x="6537960" y="1375599"/>
                </a:cubicBezTo>
                <a:cubicBezTo>
                  <a:pt x="6528435" y="1360359"/>
                  <a:pt x="6505575" y="1377504"/>
                  <a:pt x="6517640" y="1390838"/>
                </a:cubicBezTo>
                <a:cubicBezTo>
                  <a:pt x="6511290" y="1397824"/>
                  <a:pt x="6513195" y="1409254"/>
                  <a:pt x="6521450" y="1413699"/>
                </a:cubicBezTo>
                <a:close/>
                <a:moveTo>
                  <a:pt x="5005705" y="532954"/>
                </a:moveTo>
                <a:cubicBezTo>
                  <a:pt x="5010785" y="535494"/>
                  <a:pt x="5015865" y="536763"/>
                  <a:pt x="5020945" y="536129"/>
                </a:cubicBezTo>
                <a:cubicBezTo>
                  <a:pt x="5027295" y="541209"/>
                  <a:pt x="5034915" y="542479"/>
                  <a:pt x="5042535" y="541209"/>
                </a:cubicBezTo>
                <a:cubicBezTo>
                  <a:pt x="5029835" y="550734"/>
                  <a:pt x="5031740" y="572324"/>
                  <a:pt x="5046345" y="579309"/>
                </a:cubicBezTo>
                <a:cubicBezTo>
                  <a:pt x="4991100" y="625663"/>
                  <a:pt x="5114290" y="632649"/>
                  <a:pt x="5064125" y="580579"/>
                </a:cubicBezTo>
                <a:cubicBezTo>
                  <a:pt x="5090160" y="571688"/>
                  <a:pt x="5078095" y="531049"/>
                  <a:pt x="5051425" y="537399"/>
                </a:cubicBezTo>
                <a:cubicBezTo>
                  <a:pt x="5074285" y="522158"/>
                  <a:pt x="5055870" y="484694"/>
                  <a:pt x="5029835" y="492313"/>
                </a:cubicBezTo>
                <a:cubicBezTo>
                  <a:pt x="5003165" y="475169"/>
                  <a:pt x="4978400" y="517713"/>
                  <a:pt x="5005705" y="532954"/>
                </a:cubicBezTo>
                <a:close/>
                <a:moveTo>
                  <a:pt x="4829810" y="618044"/>
                </a:moveTo>
                <a:cubicBezTo>
                  <a:pt x="4853305" y="618679"/>
                  <a:pt x="4856480" y="582484"/>
                  <a:pt x="4833620" y="578674"/>
                </a:cubicBezTo>
                <a:cubicBezTo>
                  <a:pt x="4808220" y="573594"/>
                  <a:pt x="4801235" y="613599"/>
                  <a:pt x="4826635" y="617409"/>
                </a:cubicBezTo>
                <a:lnTo>
                  <a:pt x="4826635" y="617409"/>
                </a:lnTo>
                <a:cubicBezTo>
                  <a:pt x="4827270" y="618044"/>
                  <a:pt x="4828540" y="618044"/>
                  <a:pt x="4829810" y="618044"/>
                </a:cubicBezTo>
                <a:close/>
                <a:moveTo>
                  <a:pt x="4923790" y="597724"/>
                </a:moveTo>
                <a:cubicBezTo>
                  <a:pt x="4899025" y="591374"/>
                  <a:pt x="4890135" y="630744"/>
                  <a:pt x="4914900" y="636459"/>
                </a:cubicBezTo>
                <a:cubicBezTo>
                  <a:pt x="4939665" y="642174"/>
                  <a:pt x="4949190" y="603438"/>
                  <a:pt x="4923790" y="597724"/>
                </a:cubicBezTo>
                <a:close/>
                <a:moveTo>
                  <a:pt x="4648200" y="411669"/>
                </a:moveTo>
                <a:cubicBezTo>
                  <a:pt x="4640580" y="440244"/>
                  <a:pt x="4685665" y="451038"/>
                  <a:pt x="4692015" y="422463"/>
                </a:cubicBezTo>
                <a:cubicBezTo>
                  <a:pt x="4699000" y="393888"/>
                  <a:pt x="4654550" y="383094"/>
                  <a:pt x="4648200" y="411669"/>
                </a:cubicBezTo>
                <a:close/>
                <a:moveTo>
                  <a:pt x="4831715" y="694879"/>
                </a:moveTo>
                <a:cubicBezTo>
                  <a:pt x="4855210" y="698688"/>
                  <a:pt x="4860290" y="661224"/>
                  <a:pt x="4836795" y="658684"/>
                </a:cubicBezTo>
                <a:cubicBezTo>
                  <a:pt x="4813300" y="654874"/>
                  <a:pt x="4808220" y="692338"/>
                  <a:pt x="4831715" y="694879"/>
                </a:cubicBezTo>
                <a:close/>
                <a:moveTo>
                  <a:pt x="4911090" y="481519"/>
                </a:moveTo>
                <a:cubicBezTo>
                  <a:pt x="4919980" y="486599"/>
                  <a:pt x="4932045" y="484694"/>
                  <a:pt x="4939030" y="477074"/>
                </a:cubicBezTo>
                <a:cubicBezTo>
                  <a:pt x="4991735" y="478344"/>
                  <a:pt x="4957445" y="397699"/>
                  <a:pt x="4921885" y="436433"/>
                </a:cubicBezTo>
                <a:cubicBezTo>
                  <a:pt x="4897755" y="435799"/>
                  <a:pt x="4888865" y="470724"/>
                  <a:pt x="4911090" y="481519"/>
                </a:cubicBezTo>
                <a:close/>
                <a:moveTo>
                  <a:pt x="5000625" y="723454"/>
                </a:moveTo>
                <a:cubicBezTo>
                  <a:pt x="5023485" y="728534"/>
                  <a:pt x="5031740" y="691704"/>
                  <a:pt x="5008245" y="687259"/>
                </a:cubicBezTo>
                <a:cubicBezTo>
                  <a:pt x="4984750" y="682813"/>
                  <a:pt x="4977130" y="719009"/>
                  <a:pt x="5000625" y="723454"/>
                </a:cubicBezTo>
                <a:close/>
                <a:moveTo>
                  <a:pt x="4941570" y="506919"/>
                </a:moveTo>
                <a:cubicBezTo>
                  <a:pt x="4929505" y="533588"/>
                  <a:pt x="4971415" y="552004"/>
                  <a:pt x="4982845" y="524699"/>
                </a:cubicBezTo>
                <a:cubicBezTo>
                  <a:pt x="4994910" y="498029"/>
                  <a:pt x="4952365" y="479613"/>
                  <a:pt x="4941570" y="506919"/>
                </a:cubicBezTo>
                <a:close/>
                <a:moveTo>
                  <a:pt x="5003165" y="658684"/>
                </a:moveTo>
                <a:cubicBezTo>
                  <a:pt x="5027295" y="665669"/>
                  <a:pt x="5038725" y="626934"/>
                  <a:pt x="5013325" y="620584"/>
                </a:cubicBezTo>
                <a:cubicBezTo>
                  <a:pt x="4989195" y="613599"/>
                  <a:pt x="4978400" y="652334"/>
                  <a:pt x="5003165" y="658684"/>
                </a:cubicBezTo>
                <a:close/>
                <a:moveTo>
                  <a:pt x="6147435" y="1255584"/>
                </a:moveTo>
                <a:cubicBezTo>
                  <a:pt x="6154420" y="1246694"/>
                  <a:pt x="6152515" y="1234629"/>
                  <a:pt x="6144260" y="1227644"/>
                </a:cubicBezTo>
                <a:cubicBezTo>
                  <a:pt x="6144260" y="1227644"/>
                  <a:pt x="6144260" y="1227644"/>
                  <a:pt x="6144260" y="1227644"/>
                </a:cubicBezTo>
                <a:cubicBezTo>
                  <a:pt x="6137275" y="1221929"/>
                  <a:pt x="6127115" y="1221929"/>
                  <a:pt x="6120765" y="1227644"/>
                </a:cubicBezTo>
                <a:cubicBezTo>
                  <a:pt x="6104890" y="1199069"/>
                  <a:pt x="6080125" y="1248599"/>
                  <a:pt x="6112510" y="1244154"/>
                </a:cubicBezTo>
                <a:cubicBezTo>
                  <a:pt x="6111875" y="1261299"/>
                  <a:pt x="6136640" y="1270188"/>
                  <a:pt x="6147435" y="1255584"/>
                </a:cubicBezTo>
                <a:close/>
                <a:moveTo>
                  <a:pt x="4863465" y="557084"/>
                </a:moveTo>
                <a:cubicBezTo>
                  <a:pt x="4889500" y="564704"/>
                  <a:pt x="4901565" y="523429"/>
                  <a:pt x="4874895" y="516444"/>
                </a:cubicBezTo>
                <a:cubicBezTo>
                  <a:pt x="4848225" y="508824"/>
                  <a:pt x="4836795" y="550099"/>
                  <a:pt x="4863465" y="557084"/>
                </a:cubicBezTo>
                <a:close/>
                <a:moveTo>
                  <a:pt x="4658360" y="491044"/>
                </a:moveTo>
                <a:cubicBezTo>
                  <a:pt x="4653280" y="517713"/>
                  <a:pt x="4695825" y="525334"/>
                  <a:pt x="4700270" y="498029"/>
                </a:cubicBezTo>
                <a:cubicBezTo>
                  <a:pt x="4704715" y="470724"/>
                  <a:pt x="4662170" y="463738"/>
                  <a:pt x="4658360" y="491044"/>
                </a:cubicBezTo>
                <a:close/>
                <a:moveTo>
                  <a:pt x="4715510" y="393254"/>
                </a:moveTo>
                <a:cubicBezTo>
                  <a:pt x="4733925" y="401508"/>
                  <a:pt x="4754880" y="379919"/>
                  <a:pt x="4745990" y="361504"/>
                </a:cubicBezTo>
                <a:cubicBezTo>
                  <a:pt x="4819015" y="337374"/>
                  <a:pt x="4705985" y="271333"/>
                  <a:pt x="4721225" y="346899"/>
                </a:cubicBezTo>
                <a:cubicBezTo>
                  <a:pt x="4697730" y="348804"/>
                  <a:pt x="4692015" y="385633"/>
                  <a:pt x="4715510" y="393254"/>
                </a:cubicBezTo>
                <a:close/>
                <a:moveTo>
                  <a:pt x="4845685" y="469454"/>
                </a:moveTo>
                <a:cubicBezTo>
                  <a:pt x="4834890" y="496758"/>
                  <a:pt x="4878070" y="512633"/>
                  <a:pt x="4888230" y="485329"/>
                </a:cubicBezTo>
                <a:cubicBezTo>
                  <a:pt x="4898390" y="458024"/>
                  <a:pt x="4855210" y="442149"/>
                  <a:pt x="4845685" y="469454"/>
                </a:cubicBezTo>
                <a:close/>
                <a:moveTo>
                  <a:pt x="4747260" y="437704"/>
                </a:moveTo>
                <a:cubicBezTo>
                  <a:pt x="4738370" y="465644"/>
                  <a:pt x="4782185" y="478979"/>
                  <a:pt x="4790440" y="451038"/>
                </a:cubicBezTo>
                <a:cubicBezTo>
                  <a:pt x="4799965" y="423099"/>
                  <a:pt x="4755515" y="409129"/>
                  <a:pt x="4747260" y="437704"/>
                </a:cubicBezTo>
                <a:close/>
                <a:moveTo>
                  <a:pt x="4649470" y="553909"/>
                </a:moveTo>
                <a:cubicBezTo>
                  <a:pt x="4624070" y="551369"/>
                  <a:pt x="4620260" y="591374"/>
                  <a:pt x="4645660" y="593279"/>
                </a:cubicBezTo>
                <a:cubicBezTo>
                  <a:pt x="4671695" y="595819"/>
                  <a:pt x="4675505" y="555813"/>
                  <a:pt x="4649470" y="553909"/>
                </a:cubicBezTo>
                <a:close/>
                <a:moveTo>
                  <a:pt x="4814570" y="434529"/>
                </a:moveTo>
                <a:cubicBezTo>
                  <a:pt x="4827905" y="440879"/>
                  <a:pt x="4845685" y="431988"/>
                  <a:pt x="4848225" y="416749"/>
                </a:cubicBezTo>
                <a:cubicBezTo>
                  <a:pt x="4907280" y="400874"/>
                  <a:pt x="4832985" y="329754"/>
                  <a:pt x="4819650" y="389444"/>
                </a:cubicBezTo>
                <a:cubicBezTo>
                  <a:pt x="4797425" y="393254"/>
                  <a:pt x="4793615" y="426274"/>
                  <a:pt x="4814570" y="434529"/>
                </a:cubicBezTo>
                <a:close/>
                <a:moveTo>
                  <a:pt x="4779010" y="492313"/>
                </a:moveTo>
                <a:cubicBezTo>
                  <a:pt x="4749165" y="485963"/>
                  <a:pt x="4744085" y="534224"/>
                  <a:pt x="4774565" y="534224"/>
                </a:cubicBezTo>
                <a:cubicBezTo>
                  <a:pt x="4798695" y="534859"/>
                  <a:pt x="4803775" y="497394"/>
                  <a:pt x="4779010" y="492313"/>
                </a:cubicBezTo>
                <a:close/>
                <a:moveTo>
                  <a:pt x="4747260" y="685354"/>
                </a:moveTo>
                <a:cubicBezTo>
                  <a:pt x="4770755" y="687894"/>
                  <a:pt x="4774565" y="651063"/>
                  <a:pt x="4750435" y="648524"/>
                </a:cubicBezTo>
                <a:cubicBezTo>
                  <a:pt x="4726940" y="645984"/>
                  <a:pt x="4723765" y="683449"/>
                  <a:pt x="4747260" y="685354"/>
                </a:cubicBezTo>
                <a:close/>
                <a:moveTo>
                  <a:pt x="4968875" y="545019"/>
                </a:moveTo>
                <a:cubicBezTo>
                  <a:pt x="4942840" y="536129"/>
                  <a:pt x="4929505" y="576769"/>
                  <a:pt x="4955540" y="585024"/>
                </a:cubicBezTo>
                <a:cubicBezTo>
                  <a:pt x="4980940" y="594549"/>
                  <a:pt x="4994910" y="553274"/>
                  <a:pt x="4968875" y="545019"/>
                </a:cubicBezTo>
                <a:close/>
                <a:moveTo>
                  <a:pt x="5702300" y="1018094"/>
                </a:moveTo>
                <a:cubicBezTo>
                  <a:pt x="5678170" y="1018729"/>
                  <a:pt x="5671185" y="1054288"/>
                  <a:pt x="5693410" y="1063813"/>
                </a:cubicBezTo>
                <a:cubicBezTo>
                  <a:pt x="5691505" y="1087309"/>
                  <a:pt x="5729605" y="1080959"/>
                  <a:pt x="5720080" y="1059369"/>
                </a:cubicBezTo>
                <a:cubicBezTo>
                  <a:pt x="5726430" y="1053654"/>
                  <a:pt x="5728335" y="1045399"/>
                  <a:pt x="5727065" y="1037779"/>
                </a:cubicBezTo>
                <a:cubicBezTo>
                  <a:pt x="5749925" y="1050479"/>
                  <a:pt x="5772150" y="1016824"/>
                  <a:pt x="5751830" y="1000313"/>
                </a:cubicBezTo>
                <a:cubicBezTo>
                  <a:pt x="5748655" y="997774"/>
                  <a:pt x="5745480" y="996504"/>
                  <a:pt x="5741670" y="995869"/>
                </a:cubicBezTo>
                <a:cubicBezTo>
                  <a:pt x="5742305" y="995234"/>
                  <a:pt x="5742940" y="995234"/>
                  <a:pt x="5743575" y="994599"/>
                </a:cubicBezTo>
                <a:cubicBezTo>
                  <a:pt x="5780405" y="1020634"/>
                  <a:pt x="5788660" y="945704"/>
                  <a:pt x="5747385" y="962849"/>
                </a:cubicBezTo>
                <a:cubicBezTo>
                  <a:pt x="5738495" y="939988"/>
                  <a:pt x="5709285" y="952054"/>
                  <a:pt x="5710555" y="973644"/>
                </a:cubicBezTo>
                <a:cubicBezTo>
                  <a:pt x="5701030" y="981263"/>
                  <a:pt x="5702935" y="997774"/>
                  <a:pt x="5715000" y="1002219"/>
                </a:cubicBezTo>
                <a:lnTo>
                  <a:pt x="5715000" y="1002219"/>
                </a:lnTo>
                <a:cubicBezTo>
                  <a:pt x="5716905" y="1002854"/>
                  <a:pt x="5718810" y="1003488"/>
                  <a:pt x="5720715" y="1003488"/>
                </a:cubicBezTo>
                <a:cubicBezTo>
                  <a:pt x="5720080" y="1004124"/>
                  <a:pt x="5719445" y="1005394"/>
                  <a:pt x="5718810" y="1006029"/>
                </a:cubicBezTo>
                <a:cubicBezTo>
                  <a:pt x="5711190" y="1004759"/>
                  <a:pt x="5703570" y="1010474"/>
                  <a:pt x="5702300" y="1018094"/>
                </a:cubicBezTo>
                <a:close/>
                <a:moveTo>
                  <a:pt x="5913755" y="1172399"/>
                </a:moveTo>
                <a:cubicBezTo>
                  <a:pt x="5908675" y="1188274"/>
                  <a:pt x="5934075" y="1195259"/>
                  <a:pt x="5937885" y="1179384"/>
                </a:cubicBezTo>
                <a:cubicBezTo>
                  <a:pt x="5942965" y="1163509"/>
                  <a:pt x="5918200" y="1156524"/>
                  <a:pt x="5913755" y="1172399"/>
                </a:cubicBezTo>
                <a:close/>
                <a:moveTo>
                  <a:pt x="5773420" y="1040319"/>
                </a:moveTo>
                <a:cubicBezTo>
                  <a:pt x="5767070" y="1056829"/>
                  <a:pt x="5791200" y="1069529"/>
                  <a:pt x="5800725" y="1054288"/>
                </a:cubicBezTo>
                <a:cubicBezTo>
                  <a:pt x="5809615" y="1058099"/>
                  <a:pt x="5821045" y="1055559"/>
                  <a:pt x="5826760" y="1046669"/>
                </a:cubicBezTo>
                <a:cubicBezTo>
                  <a:pt x="5864225" y="1058734"/>
                  <a:pt x="5859145" y="993329"/>
                  <a:pt x="5824220" y="1011744"/>
                </a:cubicBezTo>
                <a:cubicBezTo>
                  <a:pt x="5829935" y="990154"/>
                  <a:pt x="5795645" y="979994"/>
                  <a:pt x="5789295" y="1001584"/>
                </a:cubicBezTo>
                <a:cubicBezTo>
                  <a:pt x="5777230" y="1005394"/>
                  <a:pt x="5774690" y="1023174"/>
                  <a:pt x="5784850" y="1030794"/>
                </a:cubicBezTo>
                <a:cubicBezTo>
                  <a:pt x="5779770" y="1032063"/>
                  <a:pt x="5775325" y="1035238"/>
                  <a:pt x="5773420" y="1040319"/>
                </a:cubicBezTo>
                <a:close/>
                <a:moveTo>
                  <a:pt x="5259070" y="753299"/>
                </a:moveTo>
                <a:cubicBezTo>
                  <a:pt x="5236210" y="745679"/>
                  <a:pt x="5225415" y="781874"/>
                  <a:pt x="5248275" y="788224"/>
                </a:cubicBezTo>
                <a:cubicBezTo>
                  <a:pt x="5270500" y="795844"/>
                  <a:pt x="5281930" y="759649"/>
                  <a:pt x="5259070" y="753299"/>
                </a:cubicBezTo>
                <a:close/>
                <a:moveTo>
                  <a:pt x="5250180" y="720279"/>
                </a:moveTo>
                <a:cubicBezTo>
                  <a:pt x="5241925" y="739329"/>
                  <a:pt x="5268595" y="757109"/>
                  <a:pt x="5282565" y="741234"/>
                </a:cubicBezTo>
                <a:cubicBezTo>
                  <a:pt x="5292090" y="759649"/>
                  <a:pt x="5321300" y="757744"/>
                  <a:pt x="5328285" y="738059"/>
                </a:cubicBezTo>
                <a:cubicBezTo>
                  <a:pt x="5358130" y="724724"/>
                  <a:pt x="5347970" y="674559"/>
                  <a:pt x="5313045" y="690434"/>
                </a:cubicBezTo>
                <a:cubicBezTo>
                  <a:pt x="5309870" y="645984"/>
                  <a:pt x="5242560" y="675194"/>
                  <a:pt x="5272405" y="708213"/>
                </a:cubicBezTo>
                <a:cubicBezTo>
                  <a:pt x="5263515" y="706309"/>
                  <a:pt x="5253990" y="710754"/>
                  <a:pt x="5250180" y="720279"/>
                </a:cubicBezTo>
                <a:close/>
                <a:moveTo>
                  <a:pt x="5283835" y="714563"/>
                </a:moveTo>
                <a:cubicBezTo>
                  <a:pt x="5283835" y="714563"/>
                  <a:pt x="5283835" y="714563"/>
                  <a:pt x="5283835" y="714563"/>
                </a:cubicBezTo>
                <a:cubicBezTo>
                  <a:pt x="5283835" y="714563"/>
                  <a:pt x="5283835" y="714563"/>
                  <a:pt x="5283835" y="714563"/>
                </a:cubicBezTo>
                <a:cubicBezTo>
                  <a:pt x="5283835" y="714563"/>
                  <a:pt x="5283835" y="714563"/>
                  <a:pt x="5283835" y="714563"/>
                </a:cubicBezTo>
                <a:close/>
                <a:moveTo>
                  <a:pt x="6687185" y="1559749"/>
                </a:moveTo>
                <a:cubicBezTo>
                  <a:pt x="6705600" y="1571813"/>
                  <a:pt x="6724015" y="1542604"/>
                  <a:pt x="6705600" y="1531174"/>
                </a:cubicBezTo>
                <a:cubicBezTo>
                  <a:pt x="6687185" y="1519109"/>
                  <a:pt x="6668770" y="1548319"/>
                  <a:pt x="6687185" y="1559749"/>
                </a:cubicBezTo>
                <a:close/>
                <a:moveTo>
                  <a:pt x="6094095" y="1268919"/>
                </a:moveTo>
                <a:cubicBezTo>
                  <a:pt x="6075680" y="1289238"/>
                  <a:pt x="6108065" y="1317813"/>
                  <a:pt x="6125845" y="1296859"/>
                </a:cubicBezTo>
                <a:cubicBezTo>
                  <a:pt x="6144260" y="1276538"/>
                  <a:pt x="6111875" y="1247963"/>
                  <a:pt x="6094095" y="1268919"/>
                </a:cubicBezTo>
                <a:close/>
                <a:moveTo>
                  <a:pt x="5969000" y="1120963"/>
                </a:moveTo>
                <a:cubicBezTo>
                  <a:pt x="5965825" y="1125409"/>
                  <a:pt x="5965190" y="1129854"/>
                  <a:pt x="5965190" y="1134934"/>
                </a:cubicBezTo>
                <a:cubicBezTo>
                  <a:pt x="5965190" y="1134934"/>
                  <a:pt x="5964555" y="1134934"/>
                  <a:pt x="5964555" y="1134934"/>
                </a:cubicBezTo>
                <a:cubicBezTo>
                  <a:pt x="5904230" y="1138744"/>
                  <a:pt x="5973445" y="1214309"/>
                  <a:pt x="5982335" y="1154619"/>
                </a:cubicBezTo>
                <a:cubicBezTo>
                  <a:pt x="5982970" y="1153984"/>
                  <a:pt x="5983605" y="1153349"/>
                  <a:pt x="5983605" y="1152079"/>
                </a:cubicBezTo>
                <a:cubicBezTo>
                  <a:pt x="5990590" y="1152713"/>
                  <a:pt x="5998210" y="1148904"/>
                  <a:pt x="6001385" y="1142554"/>
                </a:cubicBezTo>
                <a:cubicBezTo>
                  <a:pt x="6003925" y="1141919"/>
                  <a:pt x="6005830" y="1140649"/>
                  <a:pt x="6007100" y="1138744"/>
                </a:cubicBezTo>
                <a:cubicBezTo>
                  <a:pt x="6008370" y="1138744"/>
                  <a:pt x="6009005" y="1139379"/>
                  <a:pt x="6009640" y="1139379"/>
                </a:cubicBezTo>
                <a:cubicBezTo>
                  <a:pt x="6019800" y="1185099"/>
                  <a:pt x="6074410" y="1127313"/>
                  <a:pt x="6028055" y="1119694"/>
                </a:cubicBezTo>
                <a:cubicBezTo>
                  <a:pt x="6026150" y="1105088"/>
                  <a:pt x="6005195" y="1100644"/>
                  <a:pt x="5997575" y="1112709"/>
                </a:cubicBezTo>
                <a:cubicBezTo>
                  <a:pt x="5995035" y="1112709"/>
                  <a:pt x="5992495" y="1112709"/>
                  <a:pt x="5990590" y="1113344"/>
                </a:cubicBezTo>
                <a:cubicBezTo>
                  <a:pt x="5983605" y="1111438"/>
                  <a:pt x="5974715" y="1113979"/>
                  <a:pt x="5969000" y="1120963"/>
                </a:cubicBezTo>
                <a:close/>
                <a:moveTo>
                  <a:pt x="5852795" y="1057463"/>
                </a:moveTo>
                <a:cubicBezTo>
                  <a:pt x="5839460" y="1061909"/>
                  <a:pt x="5839460" y="1081594"/>
                  <a:pt x="5852795" y="1086674"/>
                </a:cubicBezTo>
                <a:lnTo>
                  <a:pt x="5852795" y="1086674"/>
                </a:lnTo>
                <a:cubicBezTo>
                  <a:pt x="5858510" y="1088579"/>
                  <a:pt x="5864860" y="1087309"/>
                  <a:pt x="5869305" y="1083499"/>
                </a:cubicBezTo>
                <a:cubicBezTo>
                  <a:pt x="5851525" y="1110804"/>
                  <a:pt x="5900420" y="1131759"/>
                  <a:pt x="5907405" y="1099374"/>
                </a:cubicBezTo>
                <a:cubicBezTo>
                  <a:pt x="5909310" y="1099374"/>
                  <a:pt x="5910580" y="1100009"/>
                  <a:pt x="5912485" y="1099374"/>
                </a:cubicBezTo>
                <a:cubicBezTo>
                  <a:pt x="5911215" y="1115884"/>
                  <a:pt x="5937250" y="1121599"/>
                  <a:pt x="5942330" y="1105088"/>
                </a:cubicBezTo>
                <a:cubicBezTo>
                  <a:pt x="5969000" y="1131759"/>
                  <a:pt x="5991225" y="1072704"/>
                  <a:pt x="5953760" y="1075244"/>
                </a:cubicBezTo>
                <a:cubicBezTo>
                  <a:pt x="5948045" y="1068259"/>
                  <a:pt x="5935980" y="1067624"/>
                  <a:pt x="5929630" y="1073974"/>
                </a:cubicBezTo>
                <a:cubicBezTo>
                  <a:pt x="5924550" y="1055559"/>
                  <a:pt x="5896610" y="1056194"/>
                  <a:pt x="5892165" y="1074609"/>
                </a:cubicBezTo>
                <a:cubicBezTo>
                  <a:pt x="5885180" y="1072704"/>
                  <a:pt x="5876925" y="1075244"/>
                  <a:pt x="5871845" y="1080324"/>
                </a:cubicBezTo>
                <a:cubicBezTo>
                  <a:pt x="5874385" y="1076513"/>
                  <a:pt x="5875020" y="1071434"/>
                  <a:pt x="5873750" y="1067624"/>
                </a:cubicBezTo>
                <a:cubicBezTo>
                  <a:pt x="5874385" y="1067624"/>
                  <a:pt x="5875020" y="1066988"/>
                  <a:pt x="5876290" y="1066354"/>
                </a:cubicBezTo>
                <a:cubicBezTo>
                  <a:pt x="5911850" y="1077784"/>
                  <a:pt x="5904865" y="1015554"/>
                  <a:pt x="5872480" y="1034604"/>
                </a:cubicBezTo>
                <a:cubicBezTo>
                  <a:pt x="5859145" y="1031429"/>
                  <a:pt x="5847080" y="1046034"/>
                  <a:pt x="5852795" y="1057463"/>
                </a:cubicBezTo>
                <a:close/>
                <a:moveTo>
                  <a:pt x="5097780" y="588834"/>
                </a:moveTo>
                <a:cubicBezTo>
                  <a:pt x="5099685" y="590104"/>
                  <a:pt x="5102225" y="590738"/>
                  <a:pt x="5104130" y="591374"/>
                </a:cubicBezTo>
                <a:cubicBezTo>
                  <a:pt x="5106670" y="600899"/>
                  <a:pt x="5116195" y="608519"/>
                  <a:pt x="5125720" y="609154"/>
                </a:cubicBezTo>
                <a:cubicBezTo>
                  <a:pt x="5126355" y="612963"/>
                  <a:pt x="5127625" y="616138"/>
                  <a:pt x="5130165" y="619313"/>
                </a:cubicBezTo>
                <a:cubicBezTo>
                  <a:pt x="5097145" y="659954"/>
                  <a:pt x="5184140" y="670749"/>
                  <a:pt x="5161915" y="623124"/>
                </a:cubicBezTo>
                <a:cubicBezTo>
                  <a:pt x="5176520" y="612329"/>
                  <a:pt x="5171440" y="587563"/>
                  <a:pt x="5153660" y="583754"/>
                </a:cubicBezTo>
                <a:cubicBezTo>
                  <a:pt x="5153660" y="572324"/>
                  <a:pt x="5144770" y="560894"/>
                  <a:pt x="5132705" y="558988"/>
                </a:cubicBezTo>
                <a:cubicBezTo>
                  <a:pt x="5114925" y="521524"/>
                  <a:pt x="5063490" y="565338"/>
                  <a:pt x="5097780" y="588834"/>
                </a:cubicBezTo>
                <a:close/>
                <a:moveTo>
                  <a:pt x="5106035" y="728534"/>
                </a:moveTo>
                <a:cubicBezTo>
                  <a:pt x="5111750" y="705674"/>
                  <a:pt x="5075555" y="696784"/>
                  <a:pt x="5070475" y="719644"/>
                </a:cubicBezTo>
                <a:cubicBezTo>
                  <a:pt x="5064125" y="743138"/>
                  <a:pt x="5100320" y="752029"/>
                  <a:pt x="5106035" y="728534"/>
                </a:cubicBezTo>
                <a:close/>
                <a:moveTo>
                  <a:pt x="5111115" y="779969"/>
                </a:moveTo>
                <a:cubicBezTo>
                  <a:pt x="5102225" y="778063"/>
                  <a:pt x="5092700" y="783779"/>
                  <a:pt x="5091430" y="793304"/>
                </a:cubicBezTo>
                <a:cubicBezTo>
                  <a:pt x="5090160" y="837754"/>
                  <a:pt x="5152390" y="795844"/>
                  <a:pt x="5111115" y="779969"/>
                </a:cubicBezTo>
                <a:close/>
                <a:moveTo>
                  <a:pt x="5090160" y="684084"/>
                </a:moveTo>
                <a:lnTo>
                  <a:pt x="5090160" y="684084"/>
                </a:lnTo>
                <a:cubicBezTo>
                  <a:pt x="5114290" y="692338"/>
                  <a:pt x="5126990" y="653604"/>
                  <a:pt x="5102225" y="646619"/>
                </a:cubicBezTo>
                <a:cubicBezTo>
                  <a:pt x="5078095" y="638363"/>
                  <a:pt x="5065395" y="677099"/>
                  <a:pt x="5090160" y="684084"/>
                </a:cubicBezTo>
                <a:close/>
                <a:moveTo>
                  <a:pt x="5182870" y="714563"/>
                </a:moveTo>
                <a:cubicBezTo>
                  <a:pt x="5204460" y="715199"/>
                  <a:pt x="5210175" y="682813"/>
                  <a:pt x="5189220" y="676463"/>
                </a:cubicBezTo>
                <a:cubicBezTo>
                  <a:pt x="5161280" y="666304"/>
                  <a:pt x="5153025" y="714563"/>
                  <a:pt x="5182870" y="714563"/>
                </a:cubicBezTo>
                <a:close/>
                <a:moveTo>
                  <a:pt x="5153660" y="741234"/>
                </a:moveTo>
                <a:cubicBezTo>
                  <a:pt x="5146675" y="764094"/>
                  <a:pt x="5182870" y="774254"/>
                  <a:pt x="5189220" y="750759"/>
                </a:cubicBezTo>
                <a:cubicBezTo>
                  <a:pt x="5195570" y="728534"/>
                  <a:pt x="5159375" y="718374"/>
                  <a:pt x="5153660" y="741234"/>
                </a:cubicBezTo>
                <a:close/>
                <a:moveTo>
                  <a:pt x="5187315" y="647888"/>
                </a:moveTo>
                <a:cubicBezTo>
                  <a:pt x="5189220" y="649159"/>
                  <a:pt x="5190490" y="649794"/>
                  <a:pt x="5192395" y="650429"/>
                </a:cubicBezTo>
                <a:cubicBezTo>
                  <a:pt x="5189855" y="663129"/>
                  <a:pt x="5198745" y="677099"/>
                  <a:pt x="5211445" y="679638"/>
                </a:cubicBezTo>
                <a:cubicBezTo>
                  <a:pt x="5216525" y="705674"/>
                  <a:pt x="5257800" y="698054"/>
                  <a:pt x="5252720" y="672019"/>
                </a:cubicBezTo>
                <a:cubicBezTo>
                  <a:pt x="5268595" y="656779"/>
                  <a:pt x="5252085" y="628204"/>
                  <a:pt x="5231130" y="634554"/>
                </a:cubicBezTo>
                <a:cubicBezTo>
                  <a:pt x="5229225" y="633284"/>
                  <a:pt x="5226685" y="632013"/>
                  <a:pt x="5224145" y="631379"/>
                </a:cubicBezTo>
                <a:cubicBezTo>
                  <a:pt x="5225415" y="579944"/>
                  <a:pt x="5147945" y="615504"/>
                  <a:pt x="5187315" y="647888"/>
                </a:cubicBezTo>
                <a:close/>
                <a:moveTo>
                  <a:pt x="5182870" y="829499"/>
                </a:moveTo>
                <a:cubicBezTo>
                  <a:pt x="5203825" y="834579"/>
                  <a:pt x="5212080" y="800924"/>
                  <a:pt x="5190490" y="796479"/>
                </a:cubicBezTo>
                <a:cubicBezTo>
                  <a:pt x="5168900" y="791399"/>
                  <a:pt x="5161280" y="825054"/>
                  <a:pt x="5182870" y="829499"/>
                </a:cubicBezTo>
                <a:close/>
                <a:moveTo>
                  <a:pt x="4922520" y="671384"/>
                </a:moveTo>
                <a:cubicBezTo>
                  <a:pt x="4899025" y="666938"/>
                  <a:pt x="4892675" y="703769"/>
                  <a:pt x="4916170" y="707579"/>
                </a:cubicBezTo>
                <a:cubicBezTo>
                  <a:pt x="4939665" y="712024"/>
                  <a:pt x="4946015" y="675194"/>
                  <a:pt x="4922520" y="671384"/>
                </a:cubicBezTo>
                <a:close/>
                <a:moveTo>
                  <a:pt x="7166610" y="1664524"/>
                </a:moveTo>
                <a:cubicBezTo>
                  <a:pt x="7181850" y="1670874"/>
                  <a:pt x="7191375" y="1646744"/>
                  <a:pt x="7175500" y="1641029"/>
                </a:cubicBezTo>
                <a:cubicBezTo>
                  <a:pt x="7160260" y="1634679"/>
                  <a:pt x="7150735" y="1658809"/>
                  <a:pt x="7166610" y="1664524"/>
                </a:cubicBezTo>
                <a:close/>
                <a:moveTo>
                  <a:pt x="7169150" y="1755963"/>
                </a:moveTo>
                <a:cubicBezTo>
                  <a:pt x="7159625" y="1773744"/>
                  <a:pt x="7188200" y="1788349"/>
                  <a:pt x="7197090" y="1769934"/>
                </a:cubicBezTo>
                <a:cubicBezTo>
                  <a:pt x="7206615" y="1752154"/>
                  <a:pt x="7178040" y="1737549"/>
                  <a:pt x="7169150" y="1755963"/>
                </a:cubicBezTo>
                <a:close/>
                <a:moveTo>
                  <a:pt x="7186295" y="1822638"/>
                </a:moveTo>
                <a:cubicBezTo>
                  <a:pt x="7167245" y="1811844"/>
                  <a:pt x="7150100" y="1841688"/>
                  <a:pt x="7169785" y="1851849"/>
                </a:cubicBezTo>
                <a:cubicBezTo>
                  <a:pt x="7188835" y="1862644"/>
                  <a:pt x="7205981" y="1832799"/>
                  <a:pt x="7186295" y="1822638"/>
                </a:cubicBezTo>
                <a:close/>
                <a:moveTo>
                  <a:pt x="7157720" y="1705799"/>
                </a:moveTo>
                <a:cubicBezTo>
                  <a:pt x="7174231" y="1713419"/>
                  <a:pt x="7186295" y="1687384"/>
                  <a:pt x="7169150" y="1679763"/>
                </a:cubicBezTo>
                <a:cubicBezTo>
                  <a:pt x="7152640" y="1672779"/>
                  <a:pt x="7140575" y="1698813"/>
                  <a:pt x="7157720" y="1705799"/>
                </a:cubicBezTo>
                <a:close/>
                <a:moveTo>
                  <a:pt x="7122795" y="1806129"/>
                </a:moveTo>
                <a:cubicBezTo>
                  <a:pt x="7134225" y="1787079"/>
                  <a:pt x="7104381" y="1769934"/>
                  <a:pt x="7093585" y="1788984"/>
                </a:cubicBezTo>
                <a:cubicBezTo>
                  <a:pt x="7082156" y="1808034"/>
                  <a:pt x="7112000" y="1825179"/>
                  <a:pt x="7122795" y="1806129"/>
                </a:cubicBezTo>
                <a:close/>
                <a:moveTo>
                  <a:pt x="7221220" y="2085529"/>
                </a:moveTo>
                <a:cubicBezTo>
                  <a:pt x="7242810" y="2099499"/>
                  <a:pt x="7264400" y="2065209"/>
                  <a:pt x="7242175" y="2051874"/>
                </a:cubicBezTo>
                <a:cubicBezTo>
                  <a:pt x="7221220" y="2038538"/>
                  <a:pt x="7199631" y="2072194"/>
                  <a:pt x="7221220" y="2085529"/>
                </a:cubicBezTo>
                <a:close/>
                <a:moveTo>
                  <a:pt x="7115175" y="2261424"/>
                </a:moveTo>
                <a:cubicBezTo>
                  <a:pt x="7138670" y="2278569"/>
                  <a:pt x="7165340" y="2241104"/>
                  <a:pt x="7141210" y="2224594"/>
                </a:cubicBezTo>
                <a:cubicBezTo>
                  <a:pt x="7117715" y="2207449"/>
                  <a:pt x="7091045" y="2244914"/>
                  <a:pt x="7115175" y="2261424"/>
                </a:cubicBezTo>
                <a:close/>
                <a:moveTo>
                  <a:pt x="7193915" y="2288729"/>
                </a:moveTo>
                <a:cubicBezTo>
                  <a:pt x="7169785" y="2342704"/>
                  <a:pt x="7268210" y="2323654"/>
                  <a:pt x="7225031" y="2282379"/>
                </a:cubicBezTo>
                <a:cubicBezTo>
                  <a:pt x="7225031" y="2282379"/>
                  <a:pt x="7225031" y="2282379"/>
                  <a:pt x="7225031" y="2282379"/>
                </a:cubicBezTo>
                <a:cubicBezTo>
                  <a:pt x="7214870" y="2276029"/>
                  <a:pt x="7200900" y="2278569"/>
                  <a:pt x="7193915" y="2288729"/>
                </a:cubicBezTo>
                <a:close/>
                <a:moveTo>
                  <a:pt x="7154545" y="1935669"/>
                </a:moveTo>
                <a:cubicBezTo>
                  <a:pt x="7174231" y="1948369"/>
                  <a:pt x="7193915" y="1916619"/>
                  <a:pt x="7173595" y="1904554"/>
                </a:cubicBezTo>
                <a:cubicBezTo>
                  <a:pt x="7153275" y="1891854"/>
                  <a:pt x="7133590" y="1923604"/>
                  <a:pt x="7154545" y="1935669"/>
                </a:cubicBezTo>
                <a:close/>
                <a:moveTo>
                  <a:pt x="7154545" y="2161094"/>
                </a:moveTo>
                <a:cubicBezTo>
                  <a:pt x="7176770" y="2176969"/>
                  <a:pt x="7201535" y="2141409"/>
                  <a:pt x="7178040" y="2126169"/>
                </a:cubicBezTo>
                <a:cubicBezTo>
                  <a:pt x="7155815" y="2110294"/>
                  <a:pt x="7131050" y="2146489"/>
                  <a:pt x="7154545" y="2161094"/>
                </a:cubicBezTo>
                <a:close/>
                <a:moveTo>
                  <a:pt x="6860540" y="1573719"/>
                </a:moveTo>
                <a:cubicBezTo>
                  <a:pt x="6852920" y="1569274"/>
                  <a:pt x="6843395" y="1572449"/>
                  <a:pt x="6839585" y="1579434"/>
                </a:cubicBezTo>
                <a:cubicBezTo>
                  <a:pt x="6826250" y="1618169"/>
                  <a:pt x="6892290" y="1599119"/>
                  <a:pt x="6860540" y="1573719"/>
                </a:cubicBezTo>
                <a:close/>
                <a:moveTo>
                  <a:pt x="6859270" y="1722944"/>
                </a:moveTo>
                <a:cubicBezTo>
                  <a:pt x="6845935" y="1742629"/>
                  <a:pt x="6876415" y="1763584"/>
                  <a:pt x="6889750" y="1743263"/>
                </a:cubicBezTo>
                <a:cubicBezTo>
                  <a:pt x="6903720" y="1724213"/>
                  <a:pt x="6872606" y="1703259"/>
                  <a:pt x="6859270" y="1722944"/>
                </a:cubicBezTo>
                <a:close/>
                <a:moveTo>
                  <a:pt x="6837681" y="1797874"/>
                </a:moveTo>
                <a:cubicBezTo>
                  <a:pt x="6814820" y="1844229"/>
                  <a:pt x="6901181" y="1830894"/>
                  <a:pt x="6865620" y="1793429"/>
                </a:cubicBezTo>
                <a:cubicBezTo>
                  <a:pt x="6865620" y="1793429"/>
                  <a:pt x="6865620" y="1793429"/>
                  <a:pt x="6865620" y="1793429"/>
                </a:cubicBezTo>
                <a:cubicBezTo>
                  <a:pt x="6856731" y="1787079"/>
                  <a:pt x="6844031" y="1788984"/>
                  <a:pt x="6837681" y="1797874"/>
                </a:cubicBezTo>
                <a:close/>
                <a:moveTo>
                  <a:pt x="6838950" y="1929954"/>
                </a:moveTo>
                <a:lnTo>
                  <a:pt x="6838950" y="1929954"/>
                </a:lnTo>
                <a:cubicBezTo>
                  <a:pt x="6860540" y="1947099"/>
                  <a:pt x="6887210" y="1913444"/>
                  <a:pt x="6864985" y="1896299"/>
                </a:cubicBezTo>
                <a:cubicBezTo>
                  <a:pt x="6844031" y="1879154"/>
                  <a:pt x="6817360" y="1913444"/>
                  <a:pt x="6838950" y="1929954"/>
                </a:cubicBezTo>
                <a:close/>
                <a:moveTo>
                  <a:pt x="7094856" y="1677224"/>
                </a:moveTo>
                <a:cubicBezTo>
                  <a:pt x="7111365" y="1684844"/>
                  <a:pt x="7123431" y="1658809"/>
                  <a:pt x="7106920" y="1651824"/>
                </a:cubicBezTo>
                <a:cubicBezTo>
                  <a:pt x="7089775" y="1643569"/>
                  <a:pt x="7077710" y="1669604"/>
                  <a:pt x="7094856" y="1677224"/>
                </a:cubicBezTo>
                <a:close/>
                <a:moveTo>
                  <a:pt x="7106920" y="1641029"/>
                </a:moveTo>
                <a:cubicBezTo>
                  <a:pt x="7122160" y="1647379"/>
                  <a:pt x="7131685" y="1623249"/>
                  <a:pt x="7116445" y="1617534"/>
                </a:cubicBezTo>
                <a:cubicBezTo>
                  <a:pt x="7101206" y="1611184"/>
                  <a:pt x="7091681" y="1635313"/>
                  <a:pt x="7106920" y="1641029"/>
                </a:cubicBezTo>
                <a:close/>
                <a:moveTo>
                  <a:pt x="7080885" y="1890584"/>
                </a:moveTo>
                <a:cubicBezTo>
                  <a:pt x="7100570" y="1903919"/>
                  <a:pt x="7120890" y="1872169"/>
                  <a:pt x="7100570" y="1859469"/>
                </a:cubicBezTo>
                <a:cubicBezTo>
                  <a:pt x="7080885" y="1846134"/>
                  <a:pt x="7060565" y="1877884"/>
                  <a:pt x="7080885" y="1890584"/>
                </a:cubicBezTo>
                <a:close/>
                <a:moveTo>
                  <a:pt x="7102475" y="1721674"/>
                </a:moveTo>
                <a:cubicBezTo>
                  <a:pt x="7092950" y="1739454"/>
                  <a:pt x="7120890" y="1754059"/>
                  <a:pt x="7129781" y="1735644"/>
                </a:cubicBezTo>
                <a:cubicBezTo>
                  <a:pt x="7139940" y="1718499"/>
                  <a:pt x="7112000" y="1703894"/>
                  <a:pt x="7102475" y="1721674"/>
                </a:cubicBezTo>
                <a:close/>
                <a:moveTo>
                  <a:pt x="7143750" y="2035999"/>
                </a:moveTo>
                <a:cubicBezTo>
                  <a:pt x="7164706" y="2050604"/>
                  <a:pt x="7186931" y="2016949"/>
                  <a:pt x="7165340" y="2002979"/>
                </a:cubicBezTo>
                <a:cubicBezTo>
                  <a:pt x="7144385" y="1988374"/>
                  <a:pt x="7122160" y="2022663"/>
                  <a:pt x="7143750" y="2035999"/>
                </a:cubicBezTo>
                <a:close/>
                <a:moveTo>
                  <a:pt x="7221856" y="1955354"/>
                </a:moveTo>
                <a:cubicBezTo>
                  <a:pt x="7209790" y="1975674"/>
                  <a:pt x="7241540" y="1994724"/>
                  <a:pt x="7253606" y="1973769"/>
                </a:cubicBezTo>
                <a:cubicBezTo>
                  <a:pt x="7265670" y="1953449"/>
                  <a:pt x="7233920" y="1934399"/>
                  <a:pt x="7221856" y="1955354"/>
                </a:cubicBezTo>
                <a:close/>
                <a:moveTo>
                  <a:pt x="7320915" y="1991549"/>
                </a:moveTo>
                <a:cubicBezTo>
                  <a:pt x="7300595" y="1979484"/>
                  <a:pt x="7282181" y="2011869"/>
                  <a:pt x="7303135" y="2023299"/>
                </a:cubicBezTo>
                <a:cubicBezTo>
                  <a:pt x="7323456" y="2035999"/>
                  <a:pt x="7341870" y="2003613"/>
                  <a:pt x="7320915" y="1991549"/>
                </a:cubicBezTo>
                <a:close/>
                <a:moveTo>
                  <a:pt x="7345045" y="1731199"/>
                </a:moveTo>
                <a:cubicBezTo>
                  <a:pt x="7360285" y="1736913"/>
                  <a:pt x="7369175" y="1712784"/>
                  <a:pt x="7353300" y="1707069"/>
                </a:cubicBezTo>
                <a:cubicBezTo>
                  <a:pt x="7338060" y="1701354"/>
                  <a:pt x="7329806" y="1726119"/>
                  <a:pt x="7345045" y="1731199"/>
                </a:cubicBezTo>
                <a:close/>
                <a:moveTo>
                  <a:pt x="7378700" y="2065844"/>
                </a:moveTo>
                <a:cubicBezTo>
                  <a:pt x="7399020" y="2077274"/>
                  <a:pt x="7417435" y="2044888"/>
                  <a:pt x="7396481" y="2033459"/>
                </a:cubicBezTo>
                <a:cubicBezTo>
                  <a:pt x="7375525" y="2022029"/>
                  <a:pt x="7357745" y="2054413"/>
                  <a:pt x="7378700" y="2065844"/>
                </a:cubicBezTo>
                <a:close/>
                <a:moveTo>
                  <a:pt x="7299960" y="2133789"/>
                </a:moveTo>
                <a:lnTo>
                  <a:pt x="7299960" y="2133789"/>
                </a:lnTo>
                <a:cubicBezTo>
                  <a:pt x="7309485" y="2139504"/>
                  <a:pt x="7321550" y="2136329"/>
                  <a:pt x="7327265" y="2126804"/>
                </a:cubicBezTo>
                <a:cubicBezTo>
                  <a:pt x="7345681" y="2078544"/>
                  <a:pt x="7260590" y="2100134"/>
                  <a:pt x="7299960" y="2133789"/>
                </a:cubicBezTo>
                <a:close/>
                <a:moveTo>
                  <a:pt x="7383781" y="1965513"/>
                </a:moveTo>
                <a:cubicBezTo>
                  <a:pt x="7402831" y="1975674"/>
                  <a:pt x="7418706" y="1945194"/>
                  <a:pt x="7399020" y="1935034"/>
                </a:cubicBezTo>
                <a:cubicBezTo>
                  <a:pt x="7379335" y="1925509"/>
                  <a:pt x="7364095" y="1955988"/>
                  <a:pt x="7383781" y="1965513"/>
                </a:cubicBezTo>
                <a:close/>
                <a:moveTo>
                  <a:pt x="7334885" y="1921699"/>
                </a:moveTo>
                <a:cubicBezTo>
                  <a:pt x="7345045" y="1902649"/>
                  <a:pt x="7314565" y="1886138"/>
                  <a:pt x="7305040" y="1905824"/>
                </a:cubicBezTo>
                <a:cubicBezTo>
                  <a:pt x="7294245" y="1925509"/>
                  <a:pt x="7324725" y="1941384"/>
                  <a:pt x="7334885" y="1921699"/>
                </a:cubicBezTo>
                <a:close/>
                <a:moveTo>
                  <a:pt x="7367270" y="2400489"/>
                </a:moveTo>
                <a:cubicBezTo>
                  <a:pt x="7352031" y="2425254"/>
                  <a:pt x="7391400" y="2448749"/>
                  <a:pt x="7406006" y="2423349"/>
                </a:cubicBezTo>
                <a:cubicBezTo>
                  <a:pt x="7421245" y="2398584"/>
                  <a:pt x="7381875" y="2375089"/>
                  <a:pt x="7367270" y="2400489"/>
                </a:cubicBezTo>
                <a:close/>
                <a:moveTo>
                  <a:pt x="7378700" y="1874709"/>
                </a:moveTo>
                <a:cubicBezTo>
                  <a:pt x="7396481" y="1883599"/>
                  <a:pt x="7410450" y="1854388"/>
                  <a:pt x="7391400" y="1846134"/>
                </a:cubicBezTo>
                <a:cubicBezTo>
                  <a:pt x="7373620" y="1837879"/>
                  <a:pt x="7360285" y="1866454"/>
                  <a:pt x="7378700" y="1874709"/>
                </a:cubicBezTo>
                <a:close/>
                <a:moveTo>
                  <a:pt x="7404735" y="1752788"/>
                </a:moveTo>
                <a:cubicBezTo>
                  <a:pt x="7419975" y="1758504"/>
                  <a:pt x="7428865" y="1734374"/>
                  <a:pt x="7412990" y="1728659"/>
                </a:cubicBezTo>
                <a:cubicBezTo>
                  <a:pt x="7397750" y="1722944"/>
                  <a:pt x="7389495" y="1747074"/>
                  <a:pt x="7404735" y="1752788"/>
                </a:cubicBezTo>
                <a:close/>
                <a:moveTo>
                  <a:pt x="1226820" y="2274124"/>
                </a:moveTo>
                <a:cubicBezTo>
                  <a:pt x="1200785" y="2284284"/>
                  <a:pt x="1217295" y="2324289"/>
                  <a:pt x="1242695" y="2313494"/>
                </a:cubicBezTo>
                <a:cubicBezTo>
                  <a:pt x="1268095" y="2303969"/>
                  <a:pt x="1252220" y="2263964"/>
                  <a:pt x="1226820" y="2274124"/>
                </a:cubicBezTo>
                <a:close/>
                <a:moveTo>
                  <a:pt x="7263765" y="1884234"/>
                </a:moveTo>
                <a:cubicBezTo>
                  <a:pt x="7274560" y="1865184"/>
                  <a:pt x="7244081" y="1848674"/>
                  <a:pt x="7233920" y="1868359"/>
                </a:cubicBezTo>
                <a:cubicBezTo>
                  <a:pt x="7223125" y="1886774"/>
                  <a:pt x="7253606" y="1903284"/>
                  <a:pt x="7263765" y="1884234"/>
                </a:cubicBezTo>
                <a:close/>
                <a:moveTo>
                  <a:pt x="7236460" y="1789619"/>
                </a:moveTo>
                <a:cubicBezTo>
                  <a:pt x="7227570" y="1807399"/>
                  <a:pt x="7255510" y="1821369"/>
                  <a:pt x="7264400" y="1803588"/>
                </a:cubicBezTo>
                <a:cubicBezTo>
                  <a:pt x="7273290" y="1785174"/>
                  <a:pt x="7244715" y="1771204"/>
                  <a:pt x="7236460" y="1789619"/>
                </a:cubicBezTo>
                <a:close/>
                <a:moveTo>
                  <a:pt x="7220585" y="1734374"/>
                </a:moveTo>
                <a:cubicBezTo>
                  <a:pt x="7284085" y="1724213"/>
                  <a:pt x="7185025" y="1681034"/>
                  <a:pt x="7220585" y="1734374"/>
                </a:cubicBezTo>
                <a:lnTo>
                  <a:pt x="7220585" y="1734374"/>
                </a:lnTo>
                <a:close/>
                <a:moveTo>
                  <a:pt x="7225665" y="1687384"/>
                </a:moveTo>
                <a:cubicBezTo>
                  <a:pt x="7240906" y="1693734"/>
                  <a:pt x="7250431" y="1668969"/>
                  <a:pt x="7234556" y="1663254"/>
                </a:cubicBezTo>
                <a:cubicBezTo>
                  <a:pt x="7219315" y="1657538"/>
                  <a:pt x="7210425" y="1681669"/>
                  <a:pt x="7225665" y="1687384"/>
                </a:cubicBezTo>
                <a:close/>
                <a:moveTo>
                  <a:pt x="7285356" y="1709609"/>
                </a:moveTo>
                <a:cubicBezTo>
                  <a:pt x="7300595" y="1715324"/>
                  <a:pt x="7309485" y="1691194"/>
                  <a:pt x="7294245" y="1685479"/>
                </a:cubicBezTo>
                <a:cubicBezTo>
                  <a:pt x="7279006" y="1679763"/>
                  <a:pt x="7270115" y="1703894"/>
                  <a:pt x="7285356" y="1709609"/>
                </a:cubicBezTo>
                <a:close/>
                <a:moveTo>
                  <a:pt x="7317740" y="2370009"/>
                </a:moveTo>
                <a:cubicBezTo>
                  <a:pt x="7333615" y="2345244"/>
                  <a:pt x="7294881" y="2321114"/>
                  <a:pt x="7279640" y="2345879"/>
                </a:cubicBezTo>
                <a:cubicBezTo>
                  <a:pt x="7263765" y="2370644"/>
                  <a:pt x="7302500" y="2395409"/>
                  <a:pt x="7317740" y="2370009"/>
                </a:cubicBezTo>
                <a:close/>
                <a:moveTo>
                  <a:pt x="7310756" y="1842959"/>
                </a:moveTo>
                <a:cubicBezTo>
                  <a:pt x="7328535" y="1851849"/>
                  <a:pt x="7342506" y="1823274"/>
                  <a:pt x="7324090" y="1815019"/>
                </a:cubicBezTo>
                <a:cubicBezTo>
                  <a:pt x="7306310" y="1806129"/>
                  <a:pt x="7292340" y="1834069"/>
                  <a:pt x="7310756" y="1842959"/>
                </a:cubicBezTo>
                <a:close/>
                <a:moveTo>
                  <a:pt x="7284720" y="1761679"/>
                </a:moveTo>
                <a:cubicBezTo>
                  <a:pt x="7301231" y="1769299"/>
                  <a:pt x="7312660" y="1742629"/>
                  <a:pt x="7295515" y="1735644"/>
                </a:cubicBezTo>
                <a:cubicBezTo>
                  <a:pt x="7279006" y="1728024"/>
                  <a:pt x="7267575" y="1754694"/>
                  <a:pt x="7284720" y="1761679"/>
                </a:cubicBezTo>
                <a:close/>
                <a:moveTo>
                  <a:pt x="6793231" y="1699449"/>
                </a:moveTo>
                <a:lnTo>
                  <a:pt x="6793231" y="1699449"/>
                </a:lnTo>
                <a:cubicBezTo>
                  <a:pt x="6837045" y="1719769"/>
                  <a:pt x="6822440" y="1639759"/>
                  <a:pt x="6788785" y="1674049"/>
                </a:cubicBezTo>
                <a:cubicBezTo>
                  <a:pt x="6782435" y="1682304"/>
                  <a:pt x="6784975" y="1693734"/>
                  <a:pt x="6793231" y="1699449"/>
                </a:cubicBezTo>
                <a:close/>
                <a:moveTo>
                  <a:pt x="6767831" y="1769934"/>
                </a:moveTo>
                <a:cubicBezTo>
                  <a:pt x="6788150" y="1785809"/>
                  <a:pt x="6812281" y="1753424"/>
                  <a:pt x="6791325" y="1738184"/>
                </a:cubicBezTo>
                <a:cubicBezTo>
                  <a:pt x="6771640" y="1722944"/>
                  <a:pt x="6747510" y="1755329"/>
                  <a:pt x="6767831" y="1769934"/>
                </a:cubicBezTo>
                <a:close/>
                <a:moveTo>
                  <a:pt x="6802756" y="2012504"/>
                </a:moveTo>
                <a:cubicBezTo>
                  <a:pt x="6823075" y="2013138"/>
                  <a:pt x="6833870" y="1985199"/>
                  <a:pt x="6817360" y="1972499"/>
                </a:cubicBezTo>
                <a:cubicBezTo>
                  <a:pt x="6784340" y="1947734"/>
                  <a:pt x="6762115" y="2010599"/>
                  <a:pt x="6802756" y="2012504"/>
                </a:cubicBezTo>
                <a:close/>
                <a:moveTo>
                  <a:pt x="6814185" y="1518474"/>
                </a:moveTo>
                <a:cubicBezTo>
                  <a:pt x="6829425" y="1525459"/>
                  <a:pt x="6839585" y="1501329"/>
                  <a:pt x="6824345" y="1494979"/>
                </a:cubicBezTo>
                <a:cubicBezTo>
                  <a:pt x="6809106" y="1487994"/>
                  <a:pt x="6798945" y="1512124"/>
                  <a:pt x="6814185" y="1518474"/>
                </a:cubicBezTo>
                <a:close/>
                <a:moveTo>
                  <a:pt x="6762750" y="1868994"/>
                </a:moveTo>
                <a:cubicBezTo>
                  <a:pt x="6783706" y="1886774"/>
                  <a:pt x="6811010" y="1853119"/>
                  <a:pt x="6789420" y="1835974"/>
                </a:cubicBezTo>
                <a:cubicBezTo>
                  <a:pt x="6767831" y="1818194"/>
                  <a:pt x="6740525" y="1852484"/>
                  <a:pt x="6762750" y="1868994"/>
                </a:cubicBezTo>
                <a:close/>
                <a:moveTo>
                  <a:pt x="6871970" y="1543874"/>
                </a:moveTo>
                <a:cubicBezTo>
                  <a:pt x="6886575" y="1550859"/>
                  <a:pt x="6897370" y="1526729"/>
                  <a:pt x="6882131" y="1520379"/>
                </a:cubicBezTo>
                <a:cubicBezTo>
                  <a:pt x="6867525" y="1513394"/>
                  <a:pt x="6856731" y="1537524"/>
                  <a:pt x="6871970" y="1543874"/>
                </a:cubicBezTo>
                <a:close/>
                <a:moveTo>
                  <a:pt x="6906895" y="1588324"/>
                </a:moveTo>
                <a:cubicBezTo>
                  <a:pt x="6922770" y="1596579"/>
                  <a:pt x="6936106" y="1570544"/>
                  <a:pt x="6918960" y="1562924"/>
                </a:cubicBezTo>
                <a:cubicBezTo>
                  <a:pt x="6903085" y="1554669"/>
                  <a:pt x="6890385" y="1580704"/>
                  <a:pt x="6906895" y="1588324"/>
                </a:cubicBezTo>
                <a:close/>
                <a:moveTo>
                  <a:pt x="6697981" y="1467038"/>
                </a:moveTo>
                <a:cubicBezTo>
                  <a:pt x="6712585" y="1474024"/>
                  <a:pt x="6723381" y="1449894"/>
                  <a:pt x="6708140" y="1443544"/>
                </a:cubicBezTo>
                <a:cubicBezTo>
                  <a:pt x="6692900" y="1437194"/>
                  <a:pt x="6682740" y="1460688"/>
                  <a:pt x="6697981" y="1467038"/>
                </a:cubicBezTo>
                <a:close/>
                <a:moveTo>
                  <a:pt x="6817995" y="1622613"/>
                </a:moveTo>
                <a:cubicBezTo>
                  <a:pt x="6805931" y="1641029"/>
                  <a:pt x="6835140" y="1659444"/>
                  <a:pt x="6846570" y="1640394"/>
                </a:cubicBezTo>
                <a:cubicBezTo>
                  <a:pt x="6858635" y="1621979"/>
                  <a:pt x="6829425" y="1604199"/>
                  <a:pt x="6817995" y="1622613"/>
                </a:cubicBezTo>
                <a:close/>
                <a:moveTo>
                  <a:pt x="6844665" y="1557844"/>
                </a:moveTo>
                <a:cubicBezTo>
                  <a:pt x="6860540" y="1566099"/>
                  <a:pt x="6873875" y="1540699"/>
                  <a:pt x="6857365" y="1532444"/>
                </a:cubicBezTo>
                <a:cubicBezTo>
                  <a:pt x="6840856" y="1524188"/>
                  <a:pt x="6828156" y="1549588"/>
                  <a:pt x="6844665" y="1557844"/>
                </a:cubicBezTo>
                <a:close/>
                <a:moveTo>
                  <a:pt x="6724015" y="1945829"/>
                </a:moveTo>
                <a:cubicBezTo>
                  <a:pt x="6744335" y="1946463"/>
                  <a:pt x="6754495" y="1919159"/>
                  <a:pt x="6738620" y="1905824"/>
                </a:cubicBezTo>
                <a:cubicBezTo>
                  <a:pt x="6706235" y="1880424"/>
                  <a:pt x="6682740" y="1943924"/>
                  <a:pt x="6724015" y="1945829"/>
                </a:cubicBezTo>
                <a:close/>
                <a:moveTo>
                  <a:pt x="6931025" y="1568638"/>
                </a:moveTo>
                <a:cubicBezTo>
                  <a:pt x="6946265" y="1574988"/>
                  <a:pt x="6956425" y="1551494"/>
                  <a:pt x="6941185" y="1545144"/>
                </a:cubicBezTo>
                <a:cubicBezTo>
                  <a:pt x="6925310" y="1538794"/>
                  <a:pt x="6915150" y="1562288"/>
                  <a:pt x="6931025" y="1568638"/>
                </a:cubicBezTo>
                <a:close/>
                <a:moveTo>
                  <a:pt x="6690995" y="1686749"/>
                </a:moveTo>
                <a:cubicBezTo>
                  <a:pt x="6666865" y="1732469"/>
                  <a:pt x="6753860" y="1721038"/>
                  <a:pt x="6718935" y="1682938"/>
                </a:cubicBezTo>
                <a:cubicBezTo>
                  <a:pt x="6718935" y="1682938"/>
                  <a:pt x="6718935" y="1682938"/>
                  <a:pt x="6718935" y="1682938"/>
                </a:cubicBezTo>
                <a:cubicBezTo>
                  <a:pt x="6710045" y="1676588"/>
                  <a:pt x="6697981" y="1678494"/>
                  <a:pt x="6690995" y="1686749"/>
                </a:cubicBezTo>
                <a:close/>
                <a:moveTo>
                  <a:pt x="6795770" y="1536888"/>
                </a:moveTo>
                <a:cubicBezTo>
                  <a:pt x="6778625" y="1526729"/>
                  <a:pt x="6762750" y="1554034"/>
                  <a:pt x="6780531" y="1564194"/>
                </a:cubicBezTo>
                <a:cubicBezTo>
                  <a:pt x="6797675" y="1574354"/>
                  <a:pt x="6813550" y="1546413"/>
                  <a:pt x="6795770" y="1536888"/>
                </a:cubicBezTo>
                <a:close/>
                <a:moveTo>
                  <a:pt x="6720840" y="1495613"/>
                </a:moveTo>
                <a:cubicBezTo>
                  <a:pt x="6736715" y="1503869"/>
                  <a:pt x="6750050" y="1478469"/>
                  <a:pt x="6733540" y="1470213"/>
                </a:cubicBezTo>
                <a:cubicBezTo>
                  <a:pt x="6717665" y="1461959"/>
                  <a:pt x="6704965" y="1487359"/>
                  <a:pt x="6720840" y="1495613"/>
                </a:cubicBezTo>
                <a:close/>
                <a:moveTo>
                  <a:pt x="6736715" y="1521013"/>
                </a:moveTo>
                <a:cubicBezTo>
                  <a:pt x="6746875" y="1503869"/>
                  <a:pt x="6719570" y="1487994"/>
                  <a:pt x="6710045" y="1505774"/>
                </a:cubicBezTo>
                <a:cubicBezTo>
                  <a:pt x="6699250" y="1522919"/>
                  <a:pt x="6726556" y="1538794"/>
                  <a:pt x="6736715" y="1521013"/>
                </a:cubicBezTo>
                <a:close/>
                <a:moveTo>
                  <a:pt x="6755765" y="1492438"/>
                </a:moveTo>
                <a:cubicBezTo>
                  <a:pt x="6770370" y="1499424"/>
                  <a:pt x="6781165" y="1475929"/>
                  <a:pt x="6765925" y="1468944"/>
                </a:cubicBezTo>
                <a:cubicBezTo>
                  <a:pt x="6751320" y="1462594"/>
                  <a:pt x="6740525" y="1486088"/>
                  <a:pt x="6755765" y="1492438"/>
                </a:cubicBezTo>
                <a:close/>
                <a:moveTo>
                  <a:pt x="6717665" y="1624519"/>
                </a:moveTo>
                <a:cubicBezTo>
                  <a:pt x="6703695" y="1643569"/>
                  <a:pt x="6734175" y="1665159"/>
                  <a:pt x="6747510" y="1645474"/>
                </a:cubicBezTo>
                <a:cubicBezTo>
                  <a:pt x="6761481" y="1626424"/>
                  <a:pt x="6731000" y="1604834"/>
                  <a:pt x="6717665" y="1624519"/>
                </a:cubicBezTo>
                <a:close/>
                <a:moveTo>
                  <a:pt x="6783070" y="1526729"/>
                </a:moveTo>
                <a:cubicBezTo>
                  <a:pt x="6798945" y="1534984"/>
                  <a:pt x="6812281" y="1509584"/>
                  <a:pt x="6795770" y="1501329"/>
                </a:cubicBezTo>
                <a:cubicBezTo>
                  <a:pt x="6779260" y="1493074"/>
                  <a:pt x="6766560" y="1519109"/>
                  <a:pt x="6783070" y="1526729"/>
                </a:cubicBezTo>
                <a:close/>
                <a:moveTo>
                  <a:pt x="6755131" y="1602929"/>
                </a:moveTo>
                <a:cubicBezTo>
                  <a:pt x="6773545" y="1614994"/>
                  <a:pt x="6791960" y="1585784"/>
                  <a:pt x="6773545" y="1574354"/>
                </a:cubicBezTo>
                <a:cubicBezTo>
                  <a:pt x="6755131" y="1562924"/>
                  <a:pt x="6736715" y="1591499"/>
                  <a:pt x="6755131" y="1602929"/>
                </a:cubicBezTo>
                <a:close/>
                <a:moveTo>
                  <a:pt x="6994525" y="2048063"/>
                </a:moveTo>
                <a:cubicBezTo>
                  <a:pt x="7016115" y="2064574"/>
                  <a:pt x="7042150" y="2029649"/>
                  <a:pt x="7019290" y="2013774"/>
                </a:cubicBezTo>
                <a:cubicBezTo>
                  <a:pt x="7019290" y="2013774"/>
                  <a:pt x="7019290" y="2013774"/>
                  <a:pt x="7019290" y="2013774"/>
                </a:cubicBezTo>
                <a:cubicBezTo>
                  <a:pt x="6997700" y="1997899"/>
                  <a:pt x="6972300" y="2032188"/>
                  <a:pt x="6994525" y="2048063"/>
                </a:cubicBezTo>
                <a:close/>
                <a:moveTo>
                  <a:pt x="6948806" y="2137599"/>
                </a:moveTo>
                <a:cubicBezTo>
                  <a:pt x="6971665" y="2156014"/>
                  <a:pt x="7000240" y="2119819"/>
                  <a:pt x="6976745" y="2102039"/>
                </a:cubicBezTo>
                <a:cubicBezTo>
                  <a:pt x="6953885" y="2083624"/>
                  <a:pt x="6925945" y="2119819"/>
                  <a:pt x="6948806" y="2137599"/>
                </a:cubicBezTo>
                <a:close/>
                <a:moveTo>
                  <a:pt x="6991350" y="1645474"/>
                </a:moveTo>
                <a:cubicBezTo>
                  <a:pt x="6983731" y="1641029"/>
                  <a:pt x="6974206" y="1644204"/>
                  <a:pt x="6970395" y="1651824"/>
                </a:cubicBezTo>
                <a:cubicBezTo>
                  <a:pt x="6957695" y="1690559"/>
                  <a:pt x="7023735" y="1670874"/>
                  <a:pt x="6991350" y="1645474"/>
                </a:cubicBezTo>
                <a:close/>
                <a:moveTo>
                  <a:pt x="6991350" y="1932494"/>
                </a:moveTo>
                <a:cubicBezTo>
                  <a:pt x="7012306" y="1947734"/>
                  <a:pt x="7035165" y="1914713"/>
                  <a:pt x="7014210" y="1900109"/>
                </a:cubicBezTo>
                <a:cubicBezTo>
                  <a:pt x="7014210" y="1900109"/>
                  <a:pt x="7014210" y="1900109"/>
                  <a:pt x="7014210" y="1900109"/>
                </a:cubicBezTo>
                <a:cubicBezTo>
                  <a:pt x="6993256" y="1885504"/>
                  <a:pt x="6970395" y="1918524"/>
                  <a:pt x="6991350" y="1932494"/>
                </a:cubicBezTo>
                <a:close/>
                <a:moveTo>
                  <a:pt x="6915150" y="1682938"/>
                </a:moveTo>
                <a:cubicBezTo>
                  <a:pt x="6927215" y="1664524"/>
                  <a:pt x="6897370" y="1646109"/>
                  <a:pt x="6886575" y="1665159"/>
                </a:cubicBezTo>
                <a:cubicBezTo>
                  <a:pt x="6874510" y="1683574"/>
                  <a:pt x="6904356" y="1701988"/>
                  <a:pt x="6915150" y="1682938"/>
                </a:cubicBezTo>
                <a:close/>
                <a:moveTo>
                  <a:pt x="7031356" y="2200464"/>
                </a:moveTo>
                <a:cubicBezTo>
                  <a:pt x="7054215" y="2218244"/>
                  <a:pt x="7082156" y="2181414"/>
                  <a:pt x="7058660" y="2164269"/>
                </a:cubicBezTo>
                <a:cubicBezTo>
                  <a:pt x="7035165" y="2146489"/>
                  <a:pt x="7007860" y="2183319"/>
                  <a:pt x="7031356" y="2200464"/>
                </a:cubicBezTo>
                <a:close/>
                <a:moveTo>
                  <a:pt x="6961506" y="1791524"/>
                </a:moveTo>
                <a:cubicBezTo>
                  <a:pt x="6974840" y="1771838"/>
                  <a:pt x="6943725" y="1751519"/>
                  <a:pt x="6931025" y="1771204"/>
                </a:cubicBezTo>
                <a:cubicBezTo>
                  <a:pt x="6917690" y="1790888"/>
                  <a:pt x="6948806" y="1811209"/>
                  <a:pt x="6961506" y="1791524"/>
                </a:cubicBezTo>
                <a:close/>
                <a:moveTo>
                  <a:pt x="6939281" y="1847404"/>
                </a:moveTo>
                <a:cubicBezTo>
                  <a:pt x="6918325" y="1832163"/>
                  <a:pt x="6895465" y="1864549"/>
                  <a:pt x="6916420" y="1879154"/>
                </a:cubicBezTo>
                <a:cubicBezTo>
                  <a:pt x="6936740" y="1895029"/>
                  <a:pt x="6960870" y="1862009"/>
                  <a:pt x="6939281" y="1847404"/>
                </a:cubicBezTo>
                <a:close/>
                <a:moveTo>
                  <a:pt x="6925945" y="1609913"/>
                </a:moveTo>
                <a:cubicBezTo>
                  <a:pt x="6908165" y="1599754"/>
                  <a:pt x="6892925" y="1627694"/>
                  <a:pt x="6910706" y="1637219"/>
                </a:cubicBezTo>
                <a:cubicBezTo>
                  <a:pt x="6928485" y="1646744"/>
                  <a:pt x="6943725" y="1619438"/>
                  <a:pt x="6925945" y="1609913"/>
                </a:cubicBezTo>
                <a:close/>
                <a:moveTo>
                  <a:pt x="6916420" y="1989644"/>
                </a:moveTo>
                <a:cubicBezTo>
                  <a:pt x="6938010" y="2006788"/>
                  <a:pt x="6964045" y="1972499"/>
                  <a:pt x="6941820" y="1955988"/>
                </a:cubicBezTo>
                <a:cubicBezTo>
                  <a:pt x="6920231" y="1939479"/>
                  <a:pt x="6894195" y="1973769"/>
                  <a:pt x="6916420" y="1989644"/>
                </a:cubicBezTo>
                <a:close/>
                <a:moveTo>
                  <a:pt x="7002781" y="1818194"/>
                </a:moveTo>
                <a:cubicBezTo>
                  <a:pt x="6989445" y="1837879"/>
                  <a:pt x="7020560" y="1858199"/>
                  <a:pt x="7033260" y="1837879"/>
                </a:cubicBezTo>
                <a:cubicBezTo>
                  <a:pt x="7046595" y="1818829"/>
                  <a:pt x="7015481" y="1798509"/>
                  <a:pt x="7002781" y="1818194"/>
                </a:cubicBezTo>
                <a:close/>
                <a:moveTo>
                  <a:pt x="6960870" y="1730563"/>
                </a:moveTo>
                <a:cubicBezTo>
                  <a:pt x="6979285" y="1741994"/>
                  <a:pt x="6997700" y="1712784"/>
                  <a:pt x="6978015" y="1701354"/>
                </a:cubicBezTo>
                <a:cubicBezTo>
                  <a:pt x="6959600" y="1689924"/>
                  <a:pt x="6941820" y="1719134"/>
                  <a:pt x="6960870" y="1730563"/>
                </a:cubicBezTo>
                <a:close/>
                <a:moveTo>
                  <a:pt x="6989445" y="1593404"/>
                </a:moveTo>
                <a:cubicBezTo>
                  <a:pt x="7004685" y="1600388"/>
                  <a:pt x="7014845" y="1576259"/>
                  <a:pt x="6998970" y="1569909"/>
                </a:cubicBezTo>
                <a:cubicBezTo>
                  <a:pt x="6983731" y="1562924"/>
                  <a:pt x="6974206" y="1587054"/>
                  <a:pt x="6989445" y="1593404"/>
                </a:cubicBezTo>
                <a:close/>
                <a:moveTo>
                  <a:pt x="7030085" y="1771204"/>
                </a:moveTo>
                <a:cubicBezTo>
                  <a:pt x="7048500" y="1782634"/>
                  <a:pt x="7066281" y="1752788"/>
                  <a:pt x="7047231" y="1741994"/>
                </a:cubicBezTo>
                <a:cubicBezTo>
                  <a:pt x="7028815" y="1731199"/>
                  <a:pt x="7011035" y="1760409"/>
                  <a:pt x="7030085" y="1771204"/>
                </a:cubicBezTo>
                <a:close/>
                <a:moveTo>
                  <a:pt x="7067550" y="1985199"/>
                </a:moveTo>
                <a:cubicBezTo>
                  <a:pt x="7088506" y="1999804"/>
                  <a:pt x="7111365" y="1966784"/>
                  <a:pt x="7089775" y="1952179"/>
                </a:cubicBezTo>
                <a:cubicBezTo>
                  <a:pt x="7068185" y="1937574"/>
                  <a:pt x="7045960" y="1971229"/>
                  <a:pt x="7067550" y="1985199"/>
                </a:cubicBezTo>
                <a:lnTo>
                  <a:pt x="7067550" y="1985199"/>
                </a:lnTo>
                <a:close/>
                <a:moveTo>
                  <a:pt x="6969125" y="1618169"/>
                </a:moveTo>
                <a:cubicBezTo>
                  <a:pt x="6985635" y="1626424"/>
                  <a:pt x="6997700" y="1600388"/>
                  <a:pt x="6981190" y="1592769"/>
                </a:cubicBezTo>
                <a:cubicBezTo>
                  <a:pt x="6965315" y="1584513"/>
                  <a:pt x="6952615" y="1610549"/>
                  <a:pt x="6969125" y="1618169"/>
                </a:cubicBezTo>
                <a:close/>
                <a:moveTo>
                  <a:pt x="7057390" y="1680399"/>
                </a:moveTo>
                <a:cubicBezTo>
                  <a:pt x="7039610" y="1670874"/>
                  <a:pt x="7025006" y="1698813"/>
                  <a:pt x="7042785" y="1707704"/>
                </a:cubicBezTo>
                <a:cubicBezTo>
                  <a:pt x="7060565" y="1717863"/>
                  <a:pt x="7075806" y="1689924"/>
                  <a:pt x="7057390" y="1680399"/>
                </a:cubicBezTo>
                <a:close/>
                <a:moveTo>
                  <a:pt x="7048500" y="1617534"/>
                </a:moveTo>
                <a:cubicBezTo>
                  <a:pt x="7063740" y="1623884"/>
                  <a:pt x="7073265" y="1599754"/>
                  <a:pt x="7058025" y="1594038"/>
                </a:cubicBezTo>
                <a:cubicBezTo>
                  <a:pt x="7042785" y="1587688"/>
                  <a:pt x="7032625" y="1611184"/>
                  <a:pt x="7048500" y="1617534"/>
                </a:cubicBezTo>
                <a:close/>
                <a:moveTo>
                  <a:pt x="7031990" y="1648013"/>
                </a:moveTo>
                <a:cubicBezTo>
                  <a:pt x="7048500" y="1656269"/>
                  <a:pt x="7060565" y="1630234"/>
                  <a:pt x="7044056" y="1622613"/>
                </a:cubicBezTo>
                <a:cubicBezTo>
                  <a:pt x="7027545" y="1614359"/>
                  <a:pt x="7014845" y="1640394"/>
                  <a:pt x="7031990" y="1648013"/>
                </a:cubicBezTo>
                <a:close/>
                <a:moveTo>
                  <a:pt x="1636395" y="2007424"/>
                </a:moveTo>
                <a:cubicBezTo>
                  <a:pt x="1638300" y="2007424"/>
                  <a:pt x="1640840" y="2006788"/>
                  <a:pt x="1642745" y="2006154"/>
                </a:cubicBezTo>
                <a:lnTo>
                  <a:pt x="1642745" y="2006154"/>
                </a:lnTo>
                <a:cubicBezTo>
                  <a:pt x="1688465" y="1954719"/>
                  <a:pt x="1574800" y="1977579"/>
                  <a:pt x="1636395" y="2007424"/>
                </a:cubicBezTo>
                <a:close/>
                <a:moveTo>
                  <a:pt x="2730500" y="1218754"/>
                </a:moveTo>
                <a:cubicBezTo>
                  <a:pt x="2708910" y="1235899"/>
                  <a:pt x="2735580" y="1269554"/>
                  <a:pt x="2757170" y="1251774"/>
                </a:cubicBezTo>
                <a:cubicBezTo>
                  <a:pt x="2778760" y="1235263"/>
                  <a:pt x="2752090" y="1201609"/>
                  <a:pt x="2730500" y="1218754"/>
                </a:cubicBezTo>
                <a:close/>
                <a:moveTo>
                  <a:pt x="2712085" y="1137474"/>
                </a:moveTo>
                <a:cubicBezTo>
                  <a:pt x="2714625" y="1137474"/>
                  <a:pt x="2717165" y="1136838"/>
                  <a:pt x="2719705" y="1136204"/>
                </a:cubicBezTo>
                <a:cubicBezTo>
                  <a:pt x="2712720" y="1150174"/>
                  <a:pt x="2724150" y="1169224"/>
                  <a:pt x="2740025" y="1169859"/>
                </a:cubicBezTo>
                <a:cubicBezTo>
                  <a:pt x="2693670" y="1237169"/>
                  <a:pt x="2828925" y="1201609"/>
                  <a:pt x="2755265" y="1166049"/>
                </a:cubicBezTo>
                <a:cubicBezTo>
                  <a:pt x="2777490" y="1151444"/>
                  <a:pt x="2759710" y="1115249"/>
                  <a:pt x="2734945" y="1123504"/>
                </a:cubicBezTo>
                <a:cubicBezTo>
                  <a:pt x="2748915" y="1045399"/>
                  <a:pt x="2635250" y="1117788"/>
                  <a:pt x="2712085" y="1137474"/>
                </a:cubicBezTo>
                <a:close/>
                <a:moveTo>
                  <a:pt x="2249805" y="1568638"/>
                </a:moveTo>
                <a:cubicBezTo>
                  <a:pt x="2249805" y="1579434"/>
                  <a:pt x="2263140" y="1586419"/>
                  <a:pt x="2271395" y="1580069"/>
                </a:cubicBezTo>
                <a:lnTo>
                  <a:pt x="2271395" y="1580069"/>
                </a:lnTo>
                <a:cubicBezTo>
                  <a:pt x="2281555" y="1573719"/>
                  <a:pt x="2278380" y="1557844"/>
                  <a:pt x="2267585" y="1554669"/>
                </a:cubicBezTo>
                <a:cubicBezTo>
                  <a:pt x="2261870" y="1529904"/>
                  <a:pt x="2227580" y="1555938"/>
                  <a:pt x="2249805" y="1568638"/>
                </a:cubicBezTo>
                <a:close/>
                <a:moveTo>
                  <a:pt x="2787650" y="1051749"/>
                </a:moveTo>
                <a:cubicBezTo>
                  <a:pt x="2809875" y="1052384"/>
                  <a:pt x="2821940" y="1021904"/>
                  <a:pt x="2804160" y="1007299"/>
                </a:cubicBezTo>
                <a:cubicBezTo>
                  <a:pt x="2767965" y="978088"/>
                  <a:pt x="2741295" y="1049844"/>
                  <a:pt x="2787650" y="1051749"/>
                </a:cubicBezTo>
                <a:close/>
                <a:moveTo>
                  <a:pt x="2878455" y="1009204"/>
                </a:moveTo>
                <a:cubicBezTo>
                  <a:pt x="2900045" y="1031429"/>
                  <a:pt x="2934970" y="997774"/>
                  <a:pt x="2912745" y="975549"/>
                </a:cubicBezTo>
                <a:cubicBezTo>
                  <a:pt x="2891155" y="953324"/>
                  <a:pt x="2856230" y="987613"/>
                  <a:pt x="2878455" y="1009204"/>
                </a:cubicBezTo>
                <a:close/>
                <a:moveTo>
                  <a:pt x="2892425" y="1034604"/>
                </a:moveTo>
                <a:cubicBezTo>
                  <a:pt x="2870200" y="1053654"/>
                  <a:pt x="2900045" y="1088579"/>
                  <a:pt x="2921635" y="1068894"/>
                </a:cubicBezTo>
                <a:cubicBezTo>
                  <a:pt x="2944495" y="1049844"/>
                  <a:pt x="2914650" y="1014919"/>
                  <a:pt x="2892425" y="1034604"/>
                </a:cubicBezTo>
                <a:close/>
                <a:moveTo>
                  <a:pt x="2214880" y="1595944"/>
                </a:moveTo>
                <a:cubicBezTo>
                  <a:pt x="2219325" y="1569909"/>
                  <a:pt x="2176780" y="1581338"/>
                  <a:pt x="2193290" y="1601659"/>
                </a:cubicBezTo>
                <a:cubicBezTo>
                  <a:pt x="2184400" y="1634044"/>
                  <a:pt x="2239010" y="1619438"/>
                  <a:pt x="2214880" y="1595944"/>
                </a:cubicBezTo>
                <a:close/>
                <a:moveTo>
                  <a:pt x="2863850" y="966659"/>
                </a:moveTo>
                <a:cubicBezTo>
                  <a:pt x="2886075" y="967294"/>
                  <a:pt x="2898140" y="936813"/>
                  <a:pt x="2880995" y="922209"/>
                </a:cubicBezTo>
                <a:cubicBezTo>
                  <a:pt x="2844165" y="892999"/>
                  <a:pt x="2816860" y="964119"/>
                  <a:pt x="2863850" y="966659"/>
                </a:cubicBezTo>
                <a:close/>
                <a:moveTo>
                  <a:pt x="2814955" y="1102549"/>
                </a:moveTo>
                <a:cubicBezTo>
                  <a:pt x="2792730" y="1121599"/>
                  <a:pt x="2823210" y="1155888"/>
                  <a:pt x="2844800" y="1136204"/>
                </a:cubicBezTo>
                <a:cubicBezTo>
                  <a:pt x="2867025" y="1117154"/>
                  <a:pt x="2836545" y="1082863"/>
                  <a:pt x="2814955" y="1102549"/>
                </a:cubicBezTo>
                <a:close/>
                <a:moveTo>
                  <a:pt x="2800985" y="1086038"/>
                </a:moveTo>
                <a:cubicBezTo>
                  <a:pt x="2822575" y="1108263"/>
                  <a:pt x="2857500" y="1073974"/>
                  <a:pt x="2835275" y="1052384"/>
                </a:cubicBezTo>
                <a:cubicBezTo>
                  <a:pt x="2813685" y="1029524"/>
                  <a:pt x="2778760" y="1064449"/>
                  <a:pt x="2800985" y="1086038"/>
                </a:cubicBezTo>
                <a:close/>
                <a:moveTo>
                  <a:pt x="1876425" y="1800413"/>
                </a:moveTo>
                <a:cubicBezTo>
                  <a:pt x="1896110" y="1800413"/>
                  <a:pt x="1889760" y="1768663"/>
                  <a:pt x="1871345" y="1776284"/>
                </a:cubicBezTo>
                <a:cubicBezTo>
                  <a:pt x="1858645" y="1780729"/>
                  <a:pt x="1863090" y="1801049"/>
                  <a:pt x="1876425" y="1800413"/>
                </a:cubicBezTo>
                <a:close/>
                <a:moveTo>
                  <a:pt x="1817370" y="1823909"/>
                </a:moveTo>
                <a:cubicBezTo>
                  <a:pt x="1837055" y="1823909"/>
                  <a:pt x="1831340" y="1792794"/>
                  <a:pt x="1812925" y="1799144"/>
                </a:cubicBezTo>
                <a:cubicBezTo>
                  <a:pt x="1799590" y="1803588"/>
                  <a:pt x="1803400" y="1824544"/>
                  <a:pt x="1817370" y="1823909"/>
                </a:cubicBezTo>
                <a:close/>
                <a:moveTo>
                  <a:pt x="1853565" y="1841688"/>
                </a:moveTo>
                <a:cubicBezTo>
                  <a:pt x="1838325" y="1889313"/>
                  <a:pt x="1914525" y="1851849"/>
                  <a:pt x="1867535" y="1834704"/>
                </a:cubicBezTo>
                <a:cubicBezTo>
                  <a:pt x="1879600" y="1792794"/>
                  <a:pt x="1813560" y="1825813"/>
                  <a:pt x="1853565" y="1841688"/>
                </a:cubicBezTo>
                <a:close/>
                <a:moveTo>
                  <a:pt x="1757045" y="1843594"/>
                </a:moveTo>
                <a:cubicBezTo>
                  <a:pt x="1776095" y="1843594"/>
                  <a:pt x="1771650" y="1813113"/>
                  <a:pt x="1753235" y="1818829"/>
                </a:cubicBezTo>
                <a:cubicBezTo>
                  <a:pt x="1739265" y="1822638"/>
                  <a:pt x="1743075" y="1844229"/>
                  <a:pt x="1757045" y="1843594"/>
                </a:cubicBezTo>
                <a:close/>
                <a:moveTo>
                  <a:pt x="1931670" y="1828988"/>
                </a:moveTo>
                <a:cubicBezTo>
                  <a:pt x="1951990" y="1828988"/>
                  <a:pt x="1951355" y="1797238"/>
                  <a:pt x="1931035" y="1797874"/>
                </a:cubicBezTo>
                <a:cubicBezTo>
                  <a:pt x="1927225" y="1761044"/>
                  <a:pt x="1880235" y="1802319"/>
                  <a:pt x="1915795" y="1811209"/>
                </a:cubicBezTo>
                <a:cubicBezTo>
                  <a:pt x="1915160" y="1816288"/>
                  <a:pt x="1917065" y="1822004"/>
                  <a:pt x="1920875" y="1825179"/>
                </a:cubicBezTo>
                <a:cubicBezTo>
                  <a:pt x="1862455" y="1846134"/>
                  <a:pt x="1962785" y="1882963"/>
                  <a:pt x="1931670" y="1828988"/>
                </a:cubicBezTo>
                <a:close/>
                <a:moveTo>
                  <a:pt x="1978025" y="1777554"/>
                </a:moveTo>
                <a:cubicBezTo>
                  <a:pt x="1978660" y="1777554"/>
                  <a:pt x="1979295" y="1777554"/>
                  <a:pt x="1979930" y="1777554"/>
                </a:cubicBezTo>
                <a:cubicBezTo>
                  <a:pt x="1980565" y="1778824"/>
                  <a:pt x="1980565" y="1780729"/>
                  <a:pt x="1981835" y="1781999"/>
                </a:cubicBezTo>
                <a:cubicBezTo>
                  <a:pt x="1941195" y="1809938"/>
                  <a:pt x="2021205" y="1832799"/>
                  <a:pt x="2002155" y="1787713"/>
                </a:cubicBezTo>
                <a:cubicBezTo>
                  <a:pt x="2019300" y="1780729"/>
                  <a:pt x="2008505" y="1753424"/>
                  <a:pt x="1991360" y="1759138"/>
                </a:cubicBezTo>
                <a:cubicBezTo>
                  <a:pt x="1977390" y="1729294"/>
                  <a:pt x="1945640" y="1773744"/>
                  <a:pt x="1978025" y="1777554"/>
                </a:cubicBezTo>
                <a:close/>
                <a:moveTo>
                  <a:pt x="2045335" y="1713419"/>
                </a:moveTo>
                <a:cubicBezTo>
                  <a:pt x="2066925" y="1712784"/>
                  <a:pt x="2057400" y="1679129"/>
                  <a:pt x="2038350" y="1689924"/>
                </a:cubicBezTo>
                <a:cubicBezTo>
                  <a:pt x="2028190" y="1696274"/>
                  <a:pt x="2033270" y="1714054"/>
                  <a:pt x="2045335" y="1713419"/>
                </a:cubicBezTo>
                <a:close/>
                <a:moveTo>
                  <a:pt x="1990725" y="1745169"/>
                </a:moveTo>
                <a:cubicBezTo>
                  <a:pt x="2011680" y="1744534"/>
                  <a:pt x="2003425" y="1711513"/>
                  <a:pt x="1984375" y="1721674"/>
                </a:cubicBezTo>
                <a:cubicBezTo>
                  <a:pt x="1972945" y="1727388"/>
                  <a:pt x="1978025" y="1745804"/>
                  <a:pt x="1990725" y="1745169"/>
                </a:cubicBezTo>
                <a:close/>
                <a:moveTo>
                  <a:pt x="1934210" y="1774379"/>
                </a:moveTo>
                <a:cubicBezTo>
                  <a:pt x="1954530" y="1773744"/>
                  <a:pt x="1947545" y="1741994"/>
                  <a:pt x="1928495" y="1750249"/>
                </a:cubicBezTo>
                <a:cubicBezTo>
                  <a:pt x="1916430" y="1755329"/>
                  <a:pt x="1921510" y="1775013"/>
                  <a:pt x="1934210" y="1774379"/>
                </a:cubicBezTo>
                <a:close/>
                <a:moveTo>
                  <a:pt x="1791970" y="1868994"/>
                </a:moveTo>
                <a:cubicBezTo>
                  <a:pt x="1793240" y="1868994"/>
                  <a:pt x="1794510" y="1868994"/>
                  <a:pt x="1795145" y="1868359"/>
                </a:cubicBezTo>
                <a:cubicBezTo>
                  <a:pt x="1794510" y="1868359"/>
                  <a:pt x="1793875" y="1868994"/>
                  <a:pt x="1792605" y="1868994"/>
                </a:cubicBezTo>
                <a:cubicBezTo>
                  <a:pt x="1774190" y="1877249"/>
                  <a:pt x="1788160" y="1905824"/>
                  <a:pt x="1805940" y="1896934"/>
                </a:cubicBezTo>
                <a:cubicBezTo>
                  <a:pt x="1823085" y="1889313"/>
                  <a:pt x="1812290" y="1863913"/>
                  <a:pt x="1796415" y="1867724"/>
                </a:cubicBezTo>
                <a:cubicBezTo>
                  <a:pt x="1812290" y="1862644"/>
                  <a:pt x="1805305" y="1834069"/>
                  <a:pt x="1786255" y="1841054"/>
                </a:cubicBezTo>
                <a:cubicBezTo>
                  <a:pt x="1772920" y="1847404"/>
                  <a:pt x="1777365" y="1869629"/>
                  <a:pt x="1791970" y="1868994"/>
                </a:cubicBezTo>
                <a:close/>
                <a:moveTo>
                  <a:pt x="3213100" y="908874"/>
                </a:moveTo>
                <a:cubicBezTo>
                  <a:pt x="3249295" y="907604"/>
                  <a:pt x="3232150" y="851088"/>
                  <a:pt x="3201670" y="870138"/>
                </a:cubicBezTo>
                <a:cubicBezTo>
                  <a:pt x="3183890" y="880934"/>
                  <a:pt x="3192780" y="909509"/>
                  <a:pt x="3213100" y="908874"/>
                </a:cubicBezTo>
                <a:close/>
                <a:moveTo>
                  <a:pt x="3178175" y="1046034"/>
                </a:moveTo>
                <a:cubicBezTo>
                  <a:pt x="3208020" y="1045399"/>
                  <a:pt x="3196590" y="998409"/>
                  <a:pt x="3169285" y="1011744"/>
                </a:cubicBezTo>
                <a:cubicBezTo>
                  <a:pt x="3152775" y="1019363"/>
                  <a:pt x="3159125" y="1046669"/>
                  <a:pt x="3178175" y="1046034"/>
                </a:cubicBezTo>
                <a:close/>
                <a:moveTo>
                  <a:pt x="3250565" y="953324"/>
                </a:moveTo>
                <a:cubicBezTo>
                  <a:pt x="3283585" y="952688"/>
                  <a:pt x="3269615" y="900619"/>
                  <a:pt x="3240405" y="916494"/>
                </a:cubicBezTo>
                <a:cubicBezTo>
                  <a:pt x="3222625" y="926019"/>
                  <a:pt x="3230880" y="954594"/>
                  <a:pt x="3250565" y="953324"/>
                </a:cubicBezTo>
                <a:close/>
                <a:moveTo>
                  <a:pt x="3171190" y="999679"/>
                </a:moveTo>
                <a:cubicBezTo>
                  <a:pt x="3204210" y="999044"/>
                  <a:pt x="3189605" y="946974"/>
                  <a:pt x="3161030" y="962849"/>
                </a:cubicBezTo>
                <a:cubicBezTo>
                  <a:pt x="3143885" y="973009"/>
                  <a:pt x="3152140" y="1000949"/>
                  <a:pt x="3171190" y="999679"/>
                </a:cubicBezTo>
                <a:close/>
                <a:moveTo>
                  <a:pt x="3131820" y="837754"/>
                </a:moveTo>
                <a:cubicBezTo>
                  <a:pt x="3114675" y="849819"/>
                  <a:pt x="3124835" y="879029"/>
                  <a:pt x="3145790" y="878394"/>
                </a:cubicBezTo>
                <a:cubicBezTo>
                  <a:pt x="3185795" y="876488"/>
                  <a:pt x="3164840" y="814259"/>
                  <a:pt x="3131820" y="837754"/>
                </a:cubicBezTo>
                <a:close/>
                <a:moveTo>
                  <a:pt x="3215005" y="774888"/>
                </a:moveTo>
                <a:cubicBezTo>
                  <a:pt x="3190875" y="792034"/>
                  <a:pt x="3218815" y="828863"/>
                  <a:pt x="3241675" y="811084"/>
                </a:cubicBezTo>
                <a:lnTo>
                  <a:pt x="3241675" y="811084"/>
                </a:lnTo>
                <a:cubicBezTo>
                  <a:pt x="3265170" y="794574"/>
                  <a:pt x="3237865" y="757109"/>
                  <a:pt x="3215005" y="774888"/>
                </a:cubicBezTo>
                <a:close/>
                <a:moveTo>
                  <a:pt x="3101975" y="1086674"/>
                </a:moveTo>
                <a:cubicBezTo>
                  <a:pt x="3132455" y="1086038"/>
                  <a:pt x="3119755" y="1038413"/>
                  <a:pt x="3093085" y="1052384"/>
                </a:cubicBezTo>
                <a:cubicBezTo>
                  <a:pt x="3076575" y="1060638"/>
                  <a:pt x="3083560" y="1087309"/>
                  <a:pt x="3101975" y="1086674"/>
                </a:cubicBezTo>
                <a:close/>
                <a:moveTo>
                  <a:pt x="3093085" y="1047938"/>
                </a:moveTo>
                <a:cubicBezTo>
                  <a:pt x="3126105" y="1047304"/>
                  <a:pt x="3111500" y="994599"/>
                  <a:pt x="3082290" y="1011744"/>
                </a:cubicBezTo>
                <a:cubicBezTo>
                  <a:pt x="3065780" y="1021269"/>
                  <a:pt x="3074035" y="1048574"/>
                  <a:pt x="3093085" y="1047938"/>
                </a:cubicBezTo>
                <a:close/>
                <a:moveTo>
                  <a:pt x="3144520" y="959674"/>
                </a:moveTo>
                <a:cubicBezTo>
                  <a:pt x="3167380" y="944434"/>
                  <a:pt x="3142615" y="908874"/>
                  <a:pt x="3120390" y="924749"/>
                </a:cubicBezTo>
                <a:cubicBezTo>
                  <a:pt x="3097530" y="939988"/>
                  <a:pt x="3122295" y="975549"/>
                  <a:pt x="3144520" y="959674"/>
                </a:cubicBezTo>
                <a:close/>
                <a:moveTo>
                  <a:pt x="3202305" y="682179"/>
                </a:moveTo>
                <a:cubicBezTo>
                  <a:pt x="3178175" y="701863"/>
                  <a:pt x="3209290" y="739329"/>
                  <a:pt x="3232785" y="719009"/>
                </a:cubicBezTo>
                <a:cubicBezTo>
                  <a:pt x="3257550" y="699959"/>
                  <a:pt x="3226435" y="661859"/>
                  <a:pt x="3202305" y="682179"/>
                </a:cubicBezTo>
                <a:cubicBezTo>
                  <a:pt x="3202305" y="682179"/>
                  <a:pt x="3202305" y="682179"/>
                  <a:pt x="3202305" y="682179"/>
                </a:cubicBezTo>
                <a:close/>
                <a:moveTo>
                  <a:pt x="2968625" y="999679"/>
                </a:moveTo>
                <a:cubicBezTo>
                  <a:pt x="2987040" y="1022538"/>
                  <a:pt x="3022600" y="992694"/>
                  <a:pt x="3002915" y="970469"/>
                </a:cubicBezTo>
                <a:cubicBezTo>
                  <a:pt x="2984500" y="947609"/>
                  <a:pt x="2948940" y="977454"/>
                  <a:pt x="2968625" y="999679"/>
                </a:cubicBezTo>
                <a:close/>
                <a:moveTo>
                  <a:pt x="3019425" y="799019"/>
                </a:moveTo>
                <a:cubicBezTo>
                  <a:pt x="3041015" y="799654"/>
                  <a:pt x="3053715" y="770444"/>
                  <a:pt x="3037205" y="755204"/>
                </a:cubicBezTo>
                <a:cubicBezTo>
                  <a:pt x="3001645" y="724724"/>
                  <a:pt x="2972435" y="797113"/>
                  <a:pt x="3019425" y="799019"/>
                </a:cubicBezTo>
                <a:close/>
                <a:moveTo>
                  <a:pt x="2957195" y="899984"/>
                </a:moveTo>
                <a:cubicBezTo>
                  <a:pt x="2934335" y="920938"/>
                  <a:pt x="2967990" y="956499"/>
                  <a:pt x="2990215" y="934909"/>
                </a:cubicBezTo>
                <a:cubicBezTo>
                  <a:pt x="3013075" y="913319"/>
                  <a:pt x="2979420" y="877759"/>
                  <a:pt x="2957195" y="899984"/>
                </a:cubicBezTo>
                <a:cubicBezTo>
                  <a:pt x="2957195" y="899984"/>
                  <a:pt x="2957195" y="899984"/>
                  <a:pt x="2957195" y="899984"/>
                </a:cubicBezTo>
                <a:close/>
                <a:moveTo>
                  <a:pt x="2940685" y="882204"/>
                </a:moveTo>
                <a:cubicBezTo>
                  <a:pt x="2962910" y="882838"/>
                  <a:pt x="2974975" y="852994"/>
                  <a:pt x="2957830" y="838388"/>
                </a:cubicBezTo>
                <a:cubicBezTo>
                  <a:pt x="2922270" y="807909"/>
                  <a:pt x="2894330" y="880299"/>
                  <a:pt x="2940685" y="882204"/>
                </a:cubicBezTo>
                <a:close/>
                <a:moveTo>
                  <a:pt x="3035935" y="859344"/>
                </a:moveTo>
                <a:cubicBezTo>
                  <a:pt x="3056255" y="882838"/>
                  <a:pt x="3092450" y="849819"/>
                  <a:pt x="3071495" y="826959"/>
                </a:cubicBezTo>
                <a:cubicBezTo>
                  <a:pt x="3050540" y="803463"/>
                  <a:pt x="3014345" y="836484"/>
                  <a:pt x="3035935" y="859344"/>
                </a:cubicBezTo>
                <a:close/>
                <a:moveTo>
                  <a:pt x="3183255" y="639634"/>
                </a:moveTo>
                <a:cubicBezTo>
                  <a:pt x="3229610" y="637729"/>
                  <a:pt x="3202305" y="565338"/>
                  <a:pt x="3166110" y="595819"/>
                </a:cubicBezTo>
                <a:cubicBezTo>
                  <a:pt x="3148965" y="610424"/>
                  <a:pt x="3161030" y="640269"/>
                  <a:pt x="3183255" y="639634"/>
                </a:cubicBezTo>
                <a:close/>
                <a:moveTo>
                  <a:pt x="3116580" y="786319"/>
                </a:moveTo>
                <a:cubicBezTo>
                  <a:pt x="3136900" y="810449"/>
                  <a:pt x="3173730" y="778063"/>
                  <a:pt x="3152775" y="754569"/>
                </a:cubicBezTo>
                <a:cubicBezTo>
                  <a:pt x="3132455" y="731074"/>
                  <a:pt x="3095625" y="763459"/>
                  <a:pt x="3116580" y="786319"/>
                </a:cubicBezTo>
                <a:close/>
                <a:moveTo>
                  <a:pt x="3100070" y="718374"/>
                </a:moveTo>
                <a:cubicBezTo>
                  <a:pt x="3121660" y="719009"/>
                  <a:pt x="3134360" y="690434"/>
                  <a:pt x="3118485" y="675194"/>
                </a:cubicBezTo>
                <a:cubicBezTo>
                  <a:pt x="3082925" y="642809"/>
                  <a:pt x="3052445" y="715834"/>
                  <a:pt x="3100070" y="718374"/>
                </a:cubicBezTo>
                <a:close/>
                <a:moveTo>
                  <a:pt x="1534160" y="1982659"/>
                </a:moveTo>
                <a:cubicBezTo>
                  <a:pt x="1529080" y="1962974"/>
                  <a:pt x="1498600" y="1971229"/>
                  <a:pt x="1504315" y="1990279"/>
                </a:cubicBezTo>
                <a:cubicBezTo>
                  <a:pt x="1509395" y="2009963"/>
                  <a:pt x="1539875" y="2001709"/>
                  <a:pt x="1534160" y="1982659"/>
                </a:cubicBezTo>
                <a:close/>
                <a:moveTo>
                  <a:pt x="1376680" y="1955354"/>
                </a:moveTo>
                <a:cubicBezTo>
                  <a:pt x="1378585" y="1973769"/>
                  <a:pt x="1407160" y="1970594"/>
                  <a:pt x="1404620" y="1952813"/>
                </a:cubicBezTo>
                <a:cubicBezTo>
                  <a:pt x="1403350" y="1934399"/>
                  <a:pt x="1374775" y="1936938"/>
                  <a:pt x="1376680" y="1955354"/>
                </a:cubicBezTo>
                <a:close/>
                <a:moveTo>
                  <a:pt x="1408430" y="2121089"/>
                </a:moveTo>
                <a:cubicBezTo>
                  <a:pt x="1416050" y="2143949"/>
                  <a:pt x="1450975" y="2131249"/>
                  <a:pt x="1443355" y="2109024"/>
                </a:cubicBezTo>
                <a:cubicBezTo>
                  <a:pt x="1435735" y="2086163"/>
                  <a:pt x="1400175" y="2098864"/>
                  <a:pt x="1408430" y="2121089"/>
                </a:cubicBezTo>
                <a:close/>
                <a:moveTo>
                  <a:pt x="1391920" y="2072194"/>
                </a:moveTo>
                <a:cubicBezTo>
                  <a:pt x="1397000" y="2093784"/>
                  <a:pt x="1430655" y="2084259"/>
                  <a:pt x="1424305" y="2063304"/>
                </a:cubicBezTo>
                <a:cubicBezTo>
                  <a:pt x="1419225" y="2042349"/>
                  <a:pt x="1385570" y="2051238"/>
                  <a:pt x="1391920" y="2072194"/>
                </a:cubicBezTo>
                <a:close/>
                <a:moveTo>
                  <a:pt x="1381760" y="1902013"/>
                </a:moveTo>
                <a:cubicBezTo>
                  <a:pt x="1398270" y="1902013"/>
                  <a:pt x="1398270" y="1875979"/>
                  <a:pt x="1381760" y="1876613"/>
                </a:cubicBezTo>
                <a:cubicBezTo>
                  <a:pt x="1365250" y="1876613"/>
                  <a:pt x="1365250" y="1902013"/>
                  <a:pt x="1381760" y="1902013"/>
                </a:cubicBezTo>
                <a:close/>
                <a:moveTo>
                  <a:pt x="1445260" y="1899474"/>
                </a:moveTo>
                <a:cubicBezTo>
                  <a:pt x="1462405" y="1900109"/>
                  <a:pt x="1461770" y="1872804"/>
                  <a:pt x="1444625" y="1874074"/>
                </a:cubicBezTo>
                <a:cubicBezTo>
                  <a:pt x="1428750" y="1874709"/>
                  <a:pt x="1429385" y="1900109"/>
                  <a:pt x="1445260" y="1899474"/>
                </a:cubicBezTo>
                <a:close/>
                <a:moveTo>
                  <a:pt x="1372870" y="2033459"/>
                </a:moveTo>
                <a:cubicBezTo>
                  <a:pt x="1394460" y="2033459"/>
                  <a:pt x="1391920" y="1999169"/>
                  <a:pt x="1370330" y="2002344"/>
                </a:cubicBezTo>
                <a:cubicBezTo>
                  <a:pt x="1351915" y="2005519"/>
                  <a:pt x="1354455" y="2034094"/>
                  <a:pt x="1372870" y="2033459"/>
                </a:cubicBezTo>
                <a:close/>
                <a:moveTo>
                  <a:pt x="1446530" y="2019488"/>
                </a:moveTo>
                <a:cubicBezTo>
                  <a:pt x="1468755" y="2019488"/>
                  <a:pt x="1464945" y="1983929"/>
                  <a:pt x="1443355" y="1989009"/>
                </a:cubicBezTo>
                <a:cubicBezTo>
                  <a:pt x="1425575" y="1992184"/>
                  <a:pt x="1428750" y="2020124"/>
                  <a:pt x="1446530" y="2019488"/>
                </a:cubicBezTo>
                <a:close/>
                <a:moveTo>
                  <a:pt x="1445260" y="2154744"/>
                </a:moveTo>
                <a:cubicBezTo>
                  <a:pt x="1435735" y="2131249"/>
                  <a:pt x="1398270" y="2147124"/>
                  <a:pt x="1409065" y="2169984"/>
                </a:cubicBezTo>
                <a:cubicBezTo>
                  <a:pt x="1418590" y="2194114"/>
                  <a:pt x="1455420" y="2178239"/>
                  <a:pt x="1445260" y="2154744"/>
                </a:cubicBezTo>
                <a:close/>
                <a:moveTo>
                  <a:pt x="1402715" y="2195384"/>
                </a:moveTo>
                <a:cubicBezTo>
                  <a:pt x="1377950" y="2207449"/>
                  <a:pt x="1397635" y="2246184"/>
                  <a:pt x="1421765" y="2233484"/>
                </a:cubicBezTo>
                <a:cubicBezTo>
                  <a:pt x="1446530" y="2221419"/>
                  <a:pt x="1427480" y="2182684"/>
                  <a:pt x="1402715" y="2195384"/>
                </a:cubicBezTo>
                <a:close/>
                <a:moveTo>
                  <a:pt x="1725930" y="1900109"/>
                </a:moveTo>
                <a:cubicBezTo>
                  <a:pt x="1706880" y="1907729"/>
                  <a:pt x="1719580" y="1936938"/>
                  <a:pt x="1737995" y="1928684"/>
                </a:cubicBezTo>
                <a:cubicBezTo>
                  <a:pt x="1756410" y="1921063"/>
                  <a:pt x="1744345" y="1891854"/>
                  <a:pt x="1725930" y="1900109"/>
                </a:cubicBezTo>
                <a:close/>
                <a:moveTo>
                  <a:pt x="1318260" y="1902013"/>
                </a:moveTo>
                <a:cubicBezTo>
                  <a:pt x="1334770" y="1902649"/>
                  <a:pt x="1335405" y="1876613"/>
                  <a:pt x="1318895" y="1876613"/>
                </a:cubicBezTo>
                <a:cubicBezTo>
                  <a:pt x="1302385" y="1875979"/>
                  <a:pt x="1301750" y="1902013"/>
                  <a:pt x="1318260" y="1902013"/>
                </a:cubicBezTo>
                <a:close/>
                <a:moveTo>
                  <a:pt x="1256665" y="2147124"/>
                </a:moveTo>
                <a:cubicBezTo>
                  <a:pt x="1233170" y="2152839"/>
                  <a:pt x="1242695" y="2189034"/>
                  <a:pt x="1265555" y="2182684"/>
                </a:cubicBezTo>
                <a:cubicBezTo>
                  <a:pt x="1288415" y="2176969"/>
                  <a:pt x="1279525" y="2140774"/>
                  <a:pt x="1256665" y="2147124"/>
                </a:cubicBezTo>
                <a:close/>
                <a:moveTo>
                  <a:pt x="1299210" y="2044254"/>
                </a:moveTo>
                <a:cubicBezTo>
                  <a:pt x="1320800" y="2044254"/>
                  <a:pt x="1318895" y="2010599"/>
                  <a:pt x="1297305" y="2013138"/>
                </a:cubicBezTo>
                <a:cubicBezTo>
                  <a:pt x="1278255" y="2015044"/>
                  <a:pt x="1280160" y="2044254"/>
                  <a:pt x="1299210" y="2044254"/>
                </a:cubicBezTo>
                <a:close/>
                <a:moveTo>
                  <a:pt x="1326515" y="2147124"/>
                </a:moveTo>
                <a:cubicBezTo>
                  <a:pt x="1333500" y="2169984"/>
                  <a:pt x="1369060" y="2159189"/>
                  <a:pt x="1361440" y="2136329"/>
                </a:cubicBezTo>
                <a:cubicBezTo>
                  <a:pt x="1355090" y="2113469"/>
                  <a:pt x="1318895" y="2124264"/>
                  <a:pt x="1326515" y="2147124"/>
                </a:cubicBezTo>
                <a:close/>
                <a:moveTo>
                  <a:pt x="1274445" y="2221419"/>
                </a:moveTo>
                <a:cubicBezTo>
                  <a:pt x="1266825" y="2197289"/>
                  <a:pt x="1228725" y="2209989"/>
                  <a:pt x="1236980" y="2234119"/>
                </a:cubicBezTo>
                <a:cubicBezTo>
                  <a:pt x="1244600" y="2258249"/>
                  <a:pt x="1282700" y="2245549"/>
                  <a:pt x="1274445" y="2221419"/>
                </a:cubicBezTo>
                <a:close/>
                <a:moveTo>
                  <a:pt x="1315720" y="2236659"/>
                </a:moveTo>
                <a:cubicBezTo>
                  <a:pt x="1290320" y="2247454"/>
                  <a:pt x="1308100" y="2286824"/>
                  <a:pt x="1332865" y="2275394"/>
                </a:cubicBezTo>
                <a:cubicBezTo>
                  <a:pt x="1358265" y="2263964"/>
                  <a:pt x="1340485" y="2224594"/>
                  <a:pt x="1315720" y="2236659"/>
                </a:cubicBezTo>
                <a:close/>
                <a:moveTo>
                  <a:pt x="1445260" y="1947099"/>
                </a:moveTo>
                <a:cubicBezTo>
                  <a:pt x="1446530" y="1954719"/>
                  <a:pt x="1453515" y="1960434"/>
                  <a:pt x="1461135" y="1959163"/>
                </a:cubicBezTo>
                <a:lnTo>
                  <a:pt x="1461135" y="1959163"/>
                </a:lnTo>
                <a:cubicBezTo>
                  <a:pt x="1496695" y="1947734"/>
                  <a:pt x="1446530" y="1910269"/>
                  <a:pt x="1445260" y="1947099"/>
                </a:cubicBezTo>
                <a:close/>
                <a:moveTo>
                  <a:pt x="1307465" y="1959799"/>
                </a:moveTo>
                <a:cubicBezTo>
                  <a:pt x="1308100" y="1978213"/>
                  <a:pt x="1336675" y="1976309"/>
                  <a:pt x="1335405" y="1957894"/>
                </a:cubicBezTo>
                <a:cubicBezTo>
                  <a:pt x="1334770" y="1940113"/>
                  <a:pt x="1306195" y="1941384"/>
                  <a:pt x="1307465" y="1959799"/>
                </a:cubicBezTo>
                <a:close/>
                <a:moveTo>
                  <a:pt x="1325880" y="2070288"/>
                </a:moveTo>
                <a:cubicBezTo>
                  <a:pt x="1304290" y="2074734"/>
                  <a:pt x="1311910" y="2108389"/>
                  <a:pt x="1332865" y="2103309"/>
                </a:cubicBezTo>
                <a:cubicBezTo>
                  <a:pt x="1355090" y="2099499"/>
                  <a:pt x="1347470" y="2065209"/>
                  <a:pt x="1325880" y="2070288"/>
                </a:cubicBezTo>
                <a:close/>
                <a:moveTo>
                  <a:pt x="1360170" y="2189669"/>
                </a:moveTo>
                <a:cubicBezTo>
                  <a:pt x="1351280" y="2165539"/>
                  <a:pt x="1313815" y="2180144"/>
                  <a:pt x="1323340" y="2203639"/>
                </a:cubicBezTo>
                <a:cubicBezTo>
                  <a:pt x="1332230" y="2227769"/>
                  <a:pt x="1369695" y="2213799"/>
                  <a:pt x="1360170" y="2189669"/>
                </a:cubicBezTo>
                <a:close/>
                <a:moveTo>
                  <a:pt x="1633855" y="1875344"/>
                </a:moveTo>
                <a:cubicBezTo>
                  <a:pt x="1652270" y="1875344"/>
                  <a:pt x="1649095" y="1846769"/>
                  <a:pt x="1631315" y="1849944"/>
                </a:cubicBezTo>
                <a:cubicBezTo>
                  <a:pt x="1616710" y="1852484"/>
                  <a:pt x="1619250" y="1875344"/>
                  <a:pt x="1633855" y="1875344"/>
                </a:cubicBezTo>
                <a:close/>
                <a:moveTo>
                  <a:pt x="1571625" y="1886138"/>
                </a:moveTo>
                <a:cubicBezTo>
                  <a:pt x="1589405" y="1886138"/>
                  <a:pt x="1587500" y="1858199"/>
                  <a:pt x="1569720" y="1860738"/>
                </a:cubicBezTo>
                <a:cubicBezTo>
                  <a:pt x="1554480" y="1862644"/>
                  <a:pt x="1556385" y="1886774"/>
                  <a:pt x="1571625" y="1886138"/>
                </a:cubicBezTo>
                <a:close/>
                <a:moveTo>
                  <a:pt x="7406640" y="2173159"/>
                </a:moveTo>
                <a:cubicBezTo>
                  <a:pt x="7419340" y="2150934"/>
                  <a:pt x="7384415" y="2131249"/>
                  <a:pt x="7372350" y="2153474"/>
                </a:cubicBezTo>
                <a:cubicBezTo>
                  <a:pt x="7359650" y="2175699"/>
                  <a:pt x="7393940" y="2195384"/>
                  <a:pt x="7406640" y="2173159"/>
                </a:cubicBezTo>
                <a:close/>
                <a:moveTo>
                  <a:pt x="1586865" y="1950909"/>
                </a:moveTo>
                <a:cubicBezTo>
                  <a:pt x="1567180" y="1956624"/>
                  <a:pt x="1577340" y="1987104"/>
                  <a:pt x="1596390" y="1980754"/>
                </a:cubicBezTo>
                <a:cubicBezTo>
                  <a:pt x="1615440" y="1975038"/>
                  <a:pt x="1605915" y="1944559"/>
                  <a:pt x="1586865" y="1950909"/>
                </a:cubicBezTo>
                <a:close/>
                <a:moveTo>
                  <a:pt x="1581150" y="1922334"/>
                </a:moveTo>
                <a:cubicBezTo>
                  <a:pt x="1585595" y="1940113"/>
                  <a:pt x="1612900" y="1933129"/>
                  <a:pt x="1608455" y="1915349"/>
                </a:cubicBezTo>
                <a:cubicBezTo>
                  <a:pt x="1604645" y="1897569"/>
                  <a:pt x="1576705" y="1904554"/>
                  <a:pt x="1581150" y="1922334"/>
                </a:cubicBezTo>
                <a:close/>
                <a:moveTo>
                  <a:pt x="1696085" y="1860738"/>
                </a:moveTo>
                <a:cubicBezTo>
                  <a:pt x="1714500" y="1860738"/>
                  <a:pt x="1710690" y="1830894"/>
                  <a:pt x="1692910" y="1835974"/>
                </a:cubicBezTo>
                <a:cubicBezTo>
                  <a:pt x="1678305" y="1839149"/>
                  <a:pt x="1681480" y="1861374"/>
                  <a:pt x="1696085" y="1860738"/>
                </a:cubicBezTo>
                <a:close/>
                <a:moveTo>
                  <a:pt x="1483360" y="2240469"/>
                </a:moveTo>
                <a:cubicBezTo>
                  <a:pt x="1508760" y="2225864"/>
                  <a:pt x="1485265" y="2186494"/>
                  <a:pt x="1460500" y="2201734"/>
                </a:cubicBezTo>
                <a:cubicBezTo>
                  <a:pt x="1435100" y="2216339"/>
                  <a:pt x="1458595" y="2255709"/>
                  <a:pt x="1483360" y="2240469"/>
                </a:cubicBezTo>
                <a:close/>
                <a:moveTo>
                  <a:pt x="1667510" y="1955988"/>
                </a:moveTo>
                <a:cubicBezTo>
                  <a:pt x="1686560" y="1949638"/>
                  <a:pt x="1675765" y="1919794"/>
                  <a:pt x="1656715" y="1926779"/>
                </a:cubicBezTo>
                <a:cubicBezTo>
                  <a:pt x="1637665" y="1933763"/>
                  <a:pt x="1649095" y="1963609"/>
                  <a:pt x="1667510" y="1955988"/>
                </a:cubicBezTo>
                <a:close/>
                <a:moveTo>
                  <a:pt x="1661795" y="1914713"/>
                </a:moveTo>
                <a:cubicBezTo>
                  <a:pt x="1682750" y="1914713"/>
                  <a:pt x="1677670" y="1881059"/>
                  <a:pt x="1657985" y="1887409"/>
                </a:cubicBezTo>
                <a:cubicBezTo>
                  <a:pt x="1642110" y="1891219"/>
                  <a:pt x="1645920" y="1915349"/>
                  <a:pt x="1661795" y="1914713"/>
                </a:cubicBezTo>
                <a:close/>
                <a:moveTo>
                  <a:pt x="1727200" y="1893759"/>
                </a:moveTo>
                <a:cubicBezTo>
                  <a:pt x="1748790" y="1893759"/>
                  <a:pt x="1743075" y="1859469"/>
                  <a:pt x="1722755" y="1866454"/>
                </a:cubicBezTo>
                <a:cubicBezTo>
                  <a:pt x="1708150" y="1870899"/>
                  <a:pt x="1711960" y="1894394"/>
                  <a:pt x="1727200" y="1893759"/>
                </a:cubicBezTo>
                <a:close/>
                <a:moveTo>
                  <a:pt x="3079115" y="936813"/>
                </a:moveTo>
                <a:cubicBezTo>
                  <a:pt x="3101975" y="919034"/>
                  <a:pt x="3073400" y="882838"/>
                  <a:pt x="3050540" y="901888"/>
                </a:cubicBezTo>
                <a:cubicBezTo>
                  <a:pt x="3027680" y="919669"/>
                  <a:pt x="3056890" y="955863"/>
                  <a:pt x="3079115" y="936813"/>
                </a:cubicBezTo>
                <a:close/>
                <a:moveTo>
                  <a:pt x="1508760" y="1894394"/>
                </a:moveTo>
                <a:cubicBezTo>
                  <a:pt x="1525905" y="1894394"/>
                  <a:pt x="1524635" y="1867088"/>
                  <a:pt x="1507490" y="1868994"/>
                </a:cubicBezTo>
                <a:cubicBezTo>
                  <a:pt x="1491615" y="1870263"/>
                  <a:pt x="1492885" y="1894394"/>
                  <a:pt x="1508760" y="1894394"/>
                </a:cubicBezTo>
                <a:close/>
                <a:moveTo>
                  <a:pt x="1499235" y="2067113"/>
                </a:moveTo>
                <a:cubicBezTo>
                  <a:pt x="1480820" y="2074099"/>
                  <a:pt x="1486535" y="2103309"/>
                  <a:pt x="1506220" y="2102674"/>
                </a:cubicBezTo>
                <a:cubicBezTo>
                  <a:pt x="1534795" y="2102674"/>
                  <a:pt x="1525905" y="2056954"/>
                  <a:pt x="1499235" y="2067113"/>
                </a:cubicBezTo>
                <a:close/>
                <a:moveTo>
                  <a:pt x="1468755" y="2050604"/>
                </a:moveTo>
                <a:cubicBezTo>
                  <a:pt x="1475105" y="2071559"/>
                  <a:pt x="1508125" y="2061399"/>
                  <a:pt x="1501140" y="2040444"/>
                </a:cubicBezTo>
                <a:cubicBezTo>
                  <a:pt x="1495425" y="2019488"/>
                  <a:pt x="1462405" y="2030284"/>
                  <a:pt x="1468755" y="2050604"/>
                </a:cubicBezTo>
                <a:close/>
                <a:moveTo>
                  <a:pt x="1540510" y="2178874"/>
                </a:moveTo>
                <a:cubicBezTo>
                  <a:pt x="1555750" y="2203639"/>
                  <a:pt x="1594485" y="2178874"/>
                  <a:pt x="1578610" y="2154744"/>
                </a:cubicBezTo>
                <a:cubicBezTo>
                  <a:pt x="1563370" y="2129979"/>
                  <a:pt x="1524635" y="2154744"/>
                  <a:pt x="1540510" y="2178874"/>
                </a:cubicBezTo>
                <a:close/>
                <a:moveTo>
                  <a:pt x="1561465" y="2036634"/>
                </a:moveTo>
                <a:cubicBezTo>
                  <a:pt x="1587500" y="2036634"/>
                  <a:pt x="1579880" y="1994724"/>
                  <a:pt x="1555750" y="2003613"/>
                </a:cubicBezTo>
                <a:cubicBezTo>
                  <a:pt x="1537970" y="2009963"/>
                  <a:pt x="1543050" y="2037269"/>
                  <a:pt x="1561465" y="2036634"/>
                </a:cubicBezTo>
                <a:close/>
                <a:moveTo>
                  <a:pt x="1513840" y="1936304"/>
                </a:moveTo>
                <a:cubicBezTo>
                  <a:pt x="1517015" y="1954719"/>
                  <a:pt x="1545590" y="1949004"/>
                  <a:pt x="1541780" y="1931224"/>
                </a:cubicBezTo>
                <a:cubicBezTo>
                  <a:pt x="1537970" y="1912809"/>
                  <a:pt x="1510030" y="1918524"/>
                  <a:pt x="1513840" y="1936304"/>
                </a:cubicBezTo>
                <a:close/>
                <a:moveTo>
                  <a:pt x="1528445" y="2116009"/>
                </a:moveTo>
                <a:cubicBezTo>
                  <a:pt x="1517650" y="2092513"/>
                  <a:pt x="1481455" y="2110294"/>
                  <a:pt x="1492885" y="2133154"/>
                </a:cubicBezTo>
                <a:cubicBezTo>
                  <a:pt x="1503680" y="2156649"/>
                  <a:pt x="1539875" y="2138869"/>
                  <a:pt x="1528445" y="2116009"/>
                </a:cubicBezTo>
                <a:close/>
                <a:moveTo>
                  <a:pt x="4215765" y="677099"/>
                </a:moveTo>
                <a:cubicBezTo>
                  <a:pt x="4218305" y="700594"/>
                  <a:pt x="4255135" y="696149"/>
                  <a:pt x="4251960" y="672654"/>
                </a:cubicBezTo>
                <a:cubicBezTo>
                  <a:pt x="4249420" y="648524"/>
                  <a:pt x="4212590" y="653604"/>
                  <a:pt x="4215765" y="677099"/>
                </a:cubicBezTo>
                <a:close/>
                <a:moveTo>
                  <a:pt x="4094480" y="478344"/>
                </a:moveTo>
                <a:cubicBezTo>
                  <a:pt x="4067175" y="482788"/>
                  <a:pt x="4075430" y="525334"/>
                  <a:pt x="4102100" y="519619"/>
                </a:cubicBezTo>
                <a:cubicBezTo>
                  <a:pt x="4129405" y="515174"/>
                  <a:pt x="4121150" y="472629"/>
                  <a:pt x="4094480" y="478344"/>
                </a:cubicBezTo>
                <a:close/>
                <a:moveTo>
                  <a:pt x="4086860" y="198308"/>
                </a:moveTo>
                <a:cubicBezTo>
                  <a:pt x="4120515" y="198944"/>
                  <a:pt x="4119245" y="145604"/>
                  <a:pt x="4085590" y="147508"/>
                </a:cubicBezTo>
                <a:cubicBezTo>
                  <a:pt x="4053205" y="148144"/>
                  <a:pt x="4054475" y="198944"/>
                  <a:pt x="4086860" y="198308"/>
                </a:cubicBezTo>
                <a:close/>
                <a:moveTo>
                  <a:pt x="4131310" y="773619"/>
                </a:moveTo>
                <a:cubicBezTo>
                  <a:pt x="4133850" y="795209"/>
                  <a:pt x="4168140" y="790763"/>
                  <a:pt x="4164965" y="768538"/>
                </a:cubicBezTo>
                <a:cubicBezTo>
                  <a:pt x="4162425" y="746949"/>
                  <a:pt x="4128135" y="752029"/>
                  <a:pt x="4131310" y="773619"/>
                </a:cubicBezTo>
                <a:close/>
                <a:moveTo>
                  <a:pt x="4084955" y="305624"/>
                </a:moveTo>
                <a:cubicBezTo>
                  <a:pt x="4117975" y="305624"/>
                  <a:pt x="4114800" y="253554"/>
                  <a:pt x="4082415" y="257999"/>
                </a:cubicBezTo>
                <a:cubicBezTo>
                  <a:pt x="4053205" y="260538"/>
                  <a:pt x="4056380" y="306258"/>
                  <a:pt x="4084955" y="305624"/>
                </a:cubicBezTo>
                <a:close/>
                <a:moveTo>
                  <a:pt x="4193540" y="298004"/>
                </a:moveTo>
                <a:cubicBezTo>
                  <a:pt x="4225290" y="298004"/>
                  <a:pt x="4224655" y="248474"/>
                  <a:pt x="4192905" y="249744"/>
                </a:cubicBezTo>
                <a:cubicBezTo>
                  <a:pt x="4161790" y="250379"/>
                  <a:pt x="4163060" y="298638"/>
                  <a:pt x="4193540" y="298004"/>
                </a:cubicBezTo>
                <a:close/>
                <a:moveTo>
                  <a:pt x="4057015" y="420558"/>
                </a:moveTo>
                <a:cubicBezTo>
                  <a:pt x="4088765" y="420558"/>
                  <a:pt x="4084320" y="369758"/>
                  <a:pt x="4052570" y="376108"/>
                </a:cubicBezTo>
                <a:cubicBezTo>
                  <a:pt x="4026535" y="379919"/>
                  <a:pt x="4030980" y="421194"/>
                  <a:pt x="4057015" y="420558"/>
                </a:cubicBezTo>
                <a:close/>
                <a:moveTo>
                  <a:pt x="4149090" y="705038"/>
                </a:moveTo>
                <a:cubicBezTo>
                  <a:pt x="4175125" y="705038"/>
                  <a:pt x="4171315" y="664399"/>
                  <a:pt x="4146550" y="668844"/>
                </a:cubicBezTo>
                <a:cubicBezTo>
                  <a:pt x="4124325" y="671384"/>
                  <a:pt x="4126865" y="705674"/>
                  <a:pt x="4149090" y="705038"/>
                </a:cubicBezTo>
                <a:close/>
                <a:moveTo>
                  <a:pt x="4199255" y="199579"/>
                </a:moveTo>
                <a:cubicBezTo>
                  <a:pt x="4232275" y="202119"/>
                  <a:pt x="4235450" y="150683"/>
                  <a:pt x="4202430" y="148779"/>
                </a:cubicBezTo>
                <a:cubicBezTo>
                  <a:pt x="4170045" y="146238"/>
                  <a:pt x="4166235" y="197674"/>
                  <a:pt x="4199255" y="199579"/>
                </a:cubicBezTo>
                <a:close/>
                <a:moveTo>
                  <a:pt x="4159250" y="404683"/>
                </a:moveTo>
                <a:cubicBezTo>
                  <a:pt x="4190365" y="405319"/>
                  <a:pt x="4187190" y="355788"/>
                  <a:pt x="4156710" y="359599"/>
                </a:cubicBezTo>
                <a:cubicBezTo>
                  <a:pt x="4128770" y="362774"/>
                  <a:pt x="4131310" y="405954"/>
                  <a:pt x="4159250" y="404683"/>
                </a:cubicBezTo>
                <a:close/>
                <a:moveTo>
                  <a:pt x="3891915" y="722819"/>
                </a:moveTo>
                <a:cubicBezTo>
                  <a:pt x="3868420" y="728534"/>
                  <a:pt x="3878580" y="764729"/>
                  <a:pt x="3901440" y="758379"/>
                </a:cubicBezTo>
                <a:cubicBezTo>
                  <a:pt x="3924300" y="752663"/>
                  <a:pt x="3914775" y="716469"/>
                  <a:pt x="3891915" y="722819"/>
                </a:cubicBezTo>
                <a:close/>
                <a:moveTo>
                  <a:pt x="3973195" y="209104"/>
                </a:moveTo>
                <a:cubicBezTo>
                  <a:pt x="4008755" y="209104"/>
                  <a:pt x="4004310" y="153224"/>
                  <a:pt x="3969385" y="158938"/>
                </a:cubicBezTo>
                <a:cubicBezTo>
                  <a:pt x="3938905" y="162113"/>
                  <a:pt x="3942715" y="209738"/>
                  <a:pt x="3973195" y="209104"/>
                </a:cubicBezTo>
                <a:close/>
                <a:moveTo>
                  <a:pt x="3927475" y="661859"/>
                </a:moveTo>
                <a:cubicBezTo>
                  <a:pt x="3952240" y="655509"/>
                  <a:pt x="3941445" y="616774"/>
                  <a:pt x="3916680" y="623759"/>
                </a:cubicBezTo>
                <a:cubicBezTo>
                  <a:pt x="3891915" y="630744"/>
                  <a:pt x="3903345" y="669479"/>
                  <a:pt x="3927475" y="661859"/>
                </a:cubicBezTo>
                <a:close/>
                <a:moveTo>
                  <a:pt x="3889375" y="550734"/>
                </a:moveTo>
                <a:cubicBezTo>
                  <a:pt x="3914140" y="600263"/>
                  <a:pt x="3958590" y="517713"/>
                  <a:pt x="3903345" y="524699"/>
                </a:cubicBezTo>
                <a:cubicBezTo>
                  <a:pt x="3891915" y="527874"/>
                  <a:pt x="3885565" y="539938"/>
                  <a:pt x="3889375" y="550734"/>
                </a:cubicBezTo>
                <a:close/>
                <a:moveTo>
                  <a:pt x="4060825" y="684084"/>
                </a:moveTo>
                <a:cubicBezTo>
                  <a:pt x="4037330" y="688529"/>
                  <a:pt x="4044950" y="724724"/>
                  <a:pt x="4067810" y="720279"/>
                </a:cubicBezTo>
                <a:cubicBezTo>
                  <a:pt x="4091305" y="715834"/>
                  <a:pt x="4083685" y="679004"/>
                  <a:pt x="4060825" y="684084"/>
                </a:cubicBezTo>
                <a:close/>
                <a:moveTo>
                  <a:pt x="4191635" y="463104"/>
                </a:moveTo>
                <a:cubicBezTo>
                  <a:pt x="4164330" y="466279"/>
                  <a:pt x="4170045" y="508824"/>
                  <a:pt x="4196715" y="505013"/>
                </a:cubicBezTo>
                <a:cubicBezTo>
                  <a:pt x="4224020" y="501838"/>
                  <a:pt x="4218940" y="459294"/>
                  <a:pt x="4191635" y="463104"/>
                </a:cubicBezTo>
                <a:close/>
                <a:moveTo>
                  <a:pt x="3986530" y="781238"/>
                </a:moveTo>
                <a:cubicBezTo>
                  <a:pt x="3964940" y="785049"/>
                  <a:pt x="3971925" y="819338"/>
                  <a:pt x="3992880" y="814259"/>
                </a:cubicBezTo>
                <a:cubicBezTo>
                  <a:pt x="4015105" y="811084"/>
                  <a:pt x="4008120" y="776794"/>
                  <a:pt x="3986530" y="781238"/>
                </a:cubicBezTo>
                <a:close/>
                <a:moveTo>
                  <a:pt x="4006850" y="600899"/>
                </a:moveTo>
                <a:cubicBezTo>
                  <a:pt x="3981450" y="606613"/>
                  <a:pt x="3990975" y="645349"/>
                  <a:pt x="4015740" y="639634"/>
                </a:cubicBezTo>
                <a:cubicBezTo>
                  <a:pt x="4040505" y="633919"/>
                  <a:pt x="4031615" y="594549"/>
                  <a:pt x="4006850" y="600899"/>
                </a:cubicBezTo>
                <a:close/>
                <a:moveTo>
                  <a:pt x="3982720" y="524063"/>
                </a:moveTo>
                <a:cubicBezTo>
                  <a:pt x="3989070" y="550734"/>
                  <a:pt x="4030980" y="540574"/>
                  <a:pt x="4023995" y="513904"/>
                </a:cubicBezTo>
                <a:cubicBezTo>
                  <a:pt x="4017645" y="487869"/>
                  <a:pt x="3975735" y="498029"/>
                  <a:pt x="3982720" y="524063"/>
                </a:cubicBezTo>
                <a:close/>
                <a:moveTo>
                  <a:pt x="3973195" y="275779"/>
                </a:moveTo>
                <a:cubicBezTo>
                  <a:pt x="3942715" y="281494"/>
                  <a:pt x="3952875" y="329754"/>
                  <a:pt x="3983355" y="322769"/>
                </a:cubicBezTo>
                <a:cubicBezTo>
                  <a:pt x="4013835" y="317054"/>
                  <a:pt x="4003675" y="268794"/>
                  <a:pt x="3973195" y="275779"/>
                </a:cubicBezTo>
                <a:close/>
                <a:moveTo>
                  <a:pt x="3957320" y="442783"/>
                </a:moveTo>
                <a:cubicBezTo>
                  <a:pt x="3990340" y="442783"/>
                  <a:pt x="3983990" y="390079"/>
                  <a:pt x="3951605" y="398333"/>
                </a:cubicBezTo>
                <a:cubicBezTo>
                  <a:pt x="3926205" y="404683"/>
                  <a:pt x="3931285" y="443419"/>
                  <a:pt x="3957320" y="442783"/>
                </a:cubicBezTo>
                <a:close/>
                <a:moveTo>
                  <a:pt x="4353560" y="569149"/>
                </a:moveTo>
                <a:cubicBezTo>
                  <a:pt x="4354830" y="594549"/>
                  <a:pt x="4394835" y="592644"/>
                  <a:pt x="4392930" y="567244"/>
                </a:cubicBezTo>
                <a:cubicBezTo>
                  <a:pt x="4392295" y="541209"/>
                  <a:pt x="4351655" y="543749"/>
                  <a:pt x="4353560" y="569149"/>
                </a:cubicBezTo>
                <a:close/>
                <a:moveTo>
                  <a:pt x="4406265" y="310704"/>
                </a:moveTo>
                <a:cubicBezTo>
                  <a:pt x="4436745" y="315783"/>
                  <a:pt x="4444365" y="267524"/>
                  <a:pt x="4413250" y="263079"/>
                </a:cubicBezTo>
                <a:cubicBezTo>
                  <a:pt x="4382770" y="258633"/>
                  <a:pt x="4375785" y="306894"/>
                  <a:pt x="4406265" y="310704"/>
                </a:cubicBezTo>
                <a:close/>
                <a:moveTo>
                  <a:pt x="4388485" y="492313"/>
                </a:moveTo>
                <a:cubicBezTo>
                  <a:pt x="4415790" y="492949"/>
                  <a:pt x="4415790" y="449133"/>
                  <a:pt x="4388485" y="449769"/>
                </a:cubicBezTo>
                <a:cubicBezTo>
                  <a:pt x="4360545" y="449769"/>
                  <a:pt x="4361180" y="492949"/>
                  <a:pt x="4388485" y="492313"/>
                </a:cubicBezTo>
                <a:close/>
                <a:moveTo>
                  <a:pt x="4404995" y="677734"/>
                </a:moveTo>
                <a:cubicBezTo>
                  <a:pt x="4429760" y="677734"/>
                  <a:pt x="4428490" y="639634"/>
                  <a:pt x="4404360" y="640904"/>
                </a:cubicBezTo>
                <a:cubicBezTo>
                  <a:pt x="4380865" y="642174"/>
                  <a:pt x="4381500" y="678369"/>
                  <a:pt x="4404995" y="677734"/>
                </a:cubicBezTo>
                <a:close/>
                <a:moveTo>
                  <a:pt x="4363720" y="397063"/>
                </a:moveTo>
                <a:cubicBezTo>
                  <a:pt x="4392930" y="398333"/>
                  <a:pt x="4394200" y="352613"/>
                  <a:pt x="4364990" y="351979"/>
                </a:cubicBezTo>
                <a:cubicBezTo>
                  <a:pt x="4335780" y="350074"/>
                  <a:pt x="4334510" y="396429"/>
                  <a:pt x="4363720" y="397063"/>
                </a:cubicBezTo>
                <a:close/>
                <a:moveTo>
                  <a:pt x="4614545" y="358329"/>
                </a:moveTo>
                <a:cubicBezTo>
                  <a:pt x="4643755" y="367854"/>
                  <a:pt x="4658995" y="321499"/>
                  <a:pt x="4628515" y="312608"/>
                </a:cubicBezTo>
                <a:cubicBezTo>
                  <a:pt x="4598670" y="303083"/>
                  <a:pt x="4584700" y="350074"/>
                  <a:pt x="4614545" y="358329"/>
                </a:cubicBezTo>
                <a:close/>
                <a:moveTo>
                  <a:pt x="4546600" y="391983"/>
                </a:moveTo>
                <a:cubicBezTo>
                  <a:pt x="4540885" y="420558"/>
                  <a:pt x="4586605" y="428813"/>
                  <a:pt x="4591050" y="399604"/>
                </a:cubicBezTo>
                <a:cubicBezTo>
                  <a:pt x="4596765" y="371029"/>
                  <a:pt x="4551680" y="362774"/>
                  <a:pt x="4546600" y="391983"/>
                </a:cubicBezTo>
                <a:close/>
                <a:moveTo>
                  <a:pt x="4526915" y="269429"/>
                </a:moveTo>
                <a:cubicBezTo>
                  <a:pt x="4557395" y="280858"/>
                  <a:pt x="4575175" y="231963"/>
                  <a:pt x="4544060" y="221804"/>
                </a:cubicBezTo>
                <a:cubicBezTo>
                  <a:pt x="4512310" y="210374"/>
                  <a:pt x="4495165" y="259269"/>
                  <a:pt x="4526915" y="269429"/>
                </a:cubicBezTo>
                <a:close/>
                <a:moveTo>
                  <a:pt x="4537075" y="566609"/>
                </a:moveTo>
                <a:cubicBezTo>
                  <a:pt x="4535805" y="592009"/>
                  <a:pt x="4575810" y="593913"/>
                  <a:pt x="4576445" y="568513"/>
                </a:cubicBezTo>
                <a:cubicBezTo>
                  <a:pt x="4577715" y="542479"/>
                  <a:pt x="4537710" y="541209"/>
                  <a:pt x="4537075" y="566609"/>
                </a:cubicBezTo>
                <a:close/>
                <a:moveTo>
                  <a:pt x="4337685" y="663763"/>
                </a:moveTo>
                <a:cubicBezTo>
                  <a:pt x="4335780" y="640269"/>
                  <a:pt x="4298950" y="643444"/>
                  <a:pt x="4300855" y="666938"/>
                </a:cubicBezTo>
                <a:cubicBezTo>
                  <a:pt x="4302760" y="691069"/>
                  <a:pt x="4340225" y="687259"/>
                  <a:pt x="4337685" y="663763"/>
                </a:cubicBezTo>
                <a:close/>
                <a:moveTo>
                  <a:pt x="4300220" y="299908"/>
                </a:moveTo>
                <a:cubicBezTo>
                  <a:pt x="4331335" y="302449"/>
                  <a:pt x="4334510" y="253554"/>
                  <a:pt x="4303395" y="252283"/>
                </a:cubicBezTo>
                <a:cubicBezTo>
                  <a:pt x="4272280" y="249744"/>
                  <a:pt x="4269740" y="298638"/>
                  <a:pt x="4300220" y="299908"/>
                </a:cubicBezTo>
                <a:close/>
                <a:moveTo>
                  <a:pt x="4227830" y="778063"/>
                </a:moveTo>
                <a:cubicBezTo>
                  <a:pt x="4251325" y="778063"/>
                  <a:pt x="4248785" y="741234"/>
                  <a:pt x="4225925" y="744409"/>
                </a:cubicBezTo>
                <a:cubicBezTo>
                  <a:pt x="4205605" y="746313"/>
                  <a:pt x="4207510" y="778063"/>
                  <a:pt x="4227830" y="778063"/>
                </a:cubicBezTo>
                <a:close/>
                <a:moveTo>
                  <a:pt x="4261485" y="397063"/>
                </a:moveTo>
                <a:cubicBezTo>
                  <a:pt x="4291330" y="397699"/>
                  <a:pt x="4290695" y="350074"/>
                  <a:pt x="4260850" y="351979"/>
                </a:cubicBezTo>
                <a:cubicBezTo>
                  <a:pt x="4231640" y="352613"/>
                  <a:pt x="4232910" y="397699"/>
                  <a:pt x="4261485" y="397063"/>
                </a:cubicBezTo>
                <a:close/>
                <a:moveTo>
                  <a:pt x="4631055" y="310704"/>
                </a:moveTo>
                <a:cubicBezTo>
                  <a:pt x="4660900" y="324674"/>
                  <a:pt x="4681855" y="277049"/>
                  <a:pt x="4651375" y="264349"/>
                </a:cubicBezTo>
                <a:cubicBezTo>
                  <a:pt x="4621530" y="250379"/>
                  <a:pt x="4600575" y="298004"/>
                  <a:pt x="4631055" y="310704"/>
                </a:cubicBezTo>
                <a:close/>
                <a:moveTo>
                  <a:pt x="4310380" y="212279"/>
                </a:moveTo>
                <a:cubicBezTo>
                  <a:pt x="4342765" y="218629"/>
                  <a:pt x="4351655" y="167194"/>
                  <a:pt x="4318635" y="162113"/>
                </a:cubicBezTo>
                <a:cubicBezTo>
                  <a:pt x="4286250" y="156399"/>
                  <a:pt x="4277360" y="207833"/>
                  <a:pt x="4310380" y="212279"/>
                </a:cubicBezTo>
                <a:close/>
                <a:moveTo>
                  <a:pt x="3065780" y="1015554"/>
                </a:moveTo>
                <a:cubicBezTo>
                  <a:pt x="3088005" y="999679"/>
                  <a:pt x="3063240" y="964754"/>
                  <a:pt x="3041015" y="981263"/>
                </a:cubicBezTo>
                <a:cubicBezTo>
                  <a:pt x="3018155" y="997138"/>
                  <a:pt x="3043555" y="1032063"/>
                  <a:pt x="3065780" y="1015554"/>
                </a:cubicBezTo>
                <a:close/>
                <a:moveTo>
                  <a:pt x="4307840" y="769809"/>
                </a:moveTo>
                <a:cubicBezTo>
                  <a:pt x="4330700" y="769809"/>
                  <a:pt x="4329430" y="733613"/>
                  <a:pt x="4306570" y="736154"/>
                </a:cubicBezTo>
                <a:cubicBezTo>
                  <a:pt x="4285615" y="737424"/>
                  <a:pt x="4286885" y="770444"/>
                  <a:pt x="4307840" y="769809"/>
                </a:cubicBezTo>
                <a:close/>
                <a:moveTo>
                  <a:pt x="4289425" y="453579"/>
                </a:moveTo>
                <a:cubicBezTo>
                  <a:pt x="4262120" y="454849"/>
                  <a:pt x="4264660" y="498029"/>
                  <a:pt x="4292600" y="496124"/>
                </a:cubicBezTo>
                <a:cubicBezTo>
                  <a:pt x="4319905" y="494219"/>
                  <a:pt x="4317365" y="451038"/>
                  <a:pt x="4289425" y="453579"/>
                </a:cubicBezTo>
                <a:close/>
                <a:moveTo>
                  <a:pt x="4262120" y="576769"/>
                </a:moveTo>
                <a:cubicBezTo>
                  <a:pt x="4264025" y="602169"/>
                  <a:pt x="4304030" y="598359"/>
                  <a:pt x="4301490" y="572959"/>
                </a:cubicBezTo>
                <a:cubicBezTo>
                  <a:pt x="4299585" y="547559"/>
                  <a:pt x="4258945" y="551369"/>
                  <a:pt x="4262120" y="576769"/>
                </a:cubicBezTo>
                <a:close/>
                <a:moveTo>
                  <a:pt x="3395980" y="773619"/>
                </a:moveTo>
                <a:cubicBezTo>
                  <a:pt x="3382645" y="750124"/>
                  <a:pt x="3345180" y="771713"/>
                  <a:pt x="3359785" y="795209"/>
                </a:cubicBezTo>
                <a:cubicBezTo>
                  <a:pt x="3373755" y="818704"/>
                  <a:pt x="3410585" y="797113"/>
                  <a:pt x="3395980" y="773619"/>
                </a:cubicBezTo>
                <a:close/>
                <a:moveTo>
                  <a:pt x="3402965" y="897444"/>
                </a:moveTo>
                <a:cubicBezTo>
                  <a:pt x="3380740" y="906969"/>
                  <a:pt x="3396615" y="941259"/>
                  <a:pt x="3418205" y="931099"/>
                </a:cubicBezTo>
                <a:cubicBezTo>
                  <a:pt x="3439795" y="921574"/>
                  <a:pt x="3424555" y="887284"/>
                  <a:pt x="3402965" y="897444"/>
                </a:cubicBezTo>
                <a:close/>
                <a:moveTo>
                  <a:pt x="3402330" y="828863"/>
                </a:moveTo>
                <a:cubicBezTo>
                  <a:pt x="3379470" y="840294"/>
                  <a:pt x="3397885" y="875854"/>
                  <a:pt x="3420110" y="863788"/>
                </a:cubicBezTo>
                <a:cubicBezTo>
                  <a:pt x="3443605" y="852994"/>
                  <a:pt x="3425190" y="816799"/>
                  <a:pt x="3402330" y="828863"/>
                </a:cubicBezTo>
                <a:close/>
                <a:moveTo>
                  <a:pt x="3385185" y="657413"/>
                </a:moveTo>
                <a:cubicBezTo>
                  <a:pt x="3360420" y="672654"/>
                  <a:pt x="3385185" y="711388"/>
                  <a:pt x="3409315" y="695513"/>
                </a:cubicBezTo>
                <a:cubicBezTo>
                  <a:pt x="3434715" y="679638"/>
                  <a:pt x="3409950" y="640904"/>
                  <a:pt x="3385185" y="657413"/>
                </a:cubicBezTo>
                <a:close/>
                <a:moveTo>
                  <a:pt x="3367405" y="966659"/>
                </a:moveTo>
                <a:cubicBezTo>
                  <a:pt x="3347085" y="974279"/>
                  <a:pt x="3359785" y="1006663"/>
                  <a:pt x="3380105" y="998409"/>
                </a:cubicBezTo>
                <a:cubicBezTo>
                  <a:pt x="3400425" y="990154"/>
                  <a:pt x="3387725" y="958404"/>
                  <a:pt x="3367405" y="966659"/>
                </a:cubicBezTo>
                <a:close/>
                <a:moveTo>
                  <a:pt x="3547110" y="364679"/>
                </a:moveTo>
                <a:cubicBezTo>
                  <a:pt x="3589655" y="363408"/>
                  <a:pt x="3571240" y="296733"/>
                  <a:pt x="3534410" y="317054"/>
                </a:cubicBezTo>
                <a:cubicBezTo>
                  <a:pt x="3512185" y="329119"/>
                  <a:pt x="3522345" y="365949"/>
                  <a:pt x="3547110" y="364679"/>
                </a:cubicBezTo>
                <a:close/>
                <a:moveTo>
                  <a:pt x="3485515" y="788224"/>
                </a:moveTo>
                <a:cubicBezTo>
                  <a:pt x="3462020" y="799019"/>
                  <a:pt x="3479800" y="835213"/>
                  <a:pt x="3502660" y="823784"/>
                </a:cubicBezTo>
                <a:cubicBezTo>
                  <a:pt x="3525520" y="812988"/>
                  <a:pt x="3508375" y="776794"/>
                  <a:pt x="3485515" y="788224"/>
                </a:cubicBezTo>
                <a:close/>
                <a:moveTo>
                  <a:pt x="3474085" y="602804"/>
                </a:moveTo>
                <a:cubicBezTo>
                  <a:pt x="3448685" y="617409"/>
                  <a:pt x="3472180" y="656779"/>
                  <a:pt x="3496945" y="641538"/>
                </a:cubicBezTo>
                <a:cubicBezTo>
                  <a:pt x="3522345" y="627569"/>
                  <a:pt x="3498850" y="587563"/>
                  <a:pt x="3474085" y="602804"/>
                </a:cubicBezTo>
                <a:close/>
                <a:moveTo>
                  <a:pt x="3460750" y="522158"/>
                </a:moveTo>
                <a:cubicBezTo>
                  <a:pt x="3477260" y="548829"/>
                  <a:pt x="3518535" y="522794"/>
                  <a:pt x="3501390" y="496758"/>
                </a:cubicBezTo>
                <a:cubicBezTo>
                  <a:pt x="3484880" y="470088"/>
                  <a:pt x="3443605" y="496124"/>
                  <a:pt x="3460750" y="522158"/>
                </a:cubicBezTo>
                <a:close/>
                <a:moveTo>
                  <a:pt x="3450590" y="425638"/>
                </a:moveTo>
                <a:cubicBezTo>
                  <a:pt x="3494405" y="424369"/>
                  <a:pt x="3473450" y="355788"/>
                  <a:pt x="3435985" y="379283"/>
                </a:cubicBezTo>
                <a:cubicBezTo>
                  <a:pt x="3415665" y="391983"/>
                  <a:pt x="3426460" y="426274"/>
                  <a:pt x="3450590" y="425638"/>
                </a:cubicBezTo>
                <a:close/>
                <a:moveTo>
                  <a:pt x="3298825" y="714563"/>
                </a:moveTo>
                <a:cubicBezTo>
                  <a:pt x="3274695" y="731074"/>
                  <a:pt x="3300730" y="768538"/>
                  <a:pt x="3324225" y="752029"/>
                </a:cubicBezTo>
                <a:lnTo>
                  <a:pt x="3324225" y="752029"/>
                </a:lnTo>
                <a:cubicBezTo>
                  <a:pt x="3348990" y="735519"/>
                  <a:pt x="3322955" y="698054"/>
                  <a:pt x="3298825" y="714563"/>
                </a:cubicBezTo>
                <a:close/>
                <a:moveTo>
                  <a:pt x="3283585" y="647888"/>
                </a:moveTo>
                <a:cubicBezTo>
                  <a:pt x="3302000" y="672654"/>
                  <a:pt x="3340735" y="643444"/>
                  <a:pt x="3321685" y="618679"/>
                </a:cubicBezTo>
                <a:cubicBezTo>
                  <a:pt x="3303270" y="593913"/>
                  <a:pt x="3264535" y="623759"/>
                  <a:pt x="3283585" y="647888"/>
                </a:cubicBezTo>
                <a:close/>
                <a:moveTo>
                  <a:pt x="3348355" y="942529"/>
                </a:moveTo>
                <a:cubicBezTo>
                  <a:pt x="3338195" y="920938"/>
                  <a:pt x="3304540" y="936813"/>
                  <a:pt x="3315335" y="958404"/>
                </a:cubicBezTo>
                <a:cubicBezTo>
                  <a:pt x="3325495" y="979994"/>
                  <a:pt x="3359150" y="964119"/>
                  <a:pt x="3348355" y="942529"/>
                </a:cubicBezTo>
                <a:close/>
                <a:moveTo>
                  <a:pt x="3268980" y="564069"/>
                </a:moveTo>
                <a:cubicBezTo>
                  <a:pt x="3314700" y="562163"/>
                  <a:pt x="3289300" y="491044"/>
                  <a:pt x="3252470" y="518983"/>
                </a:cubicBezTo>
                <a:cubicBezTo>
                  <a:pt x="3252470" y="518983"/>
                  <a:pt x="3252470" y="518983"/>
                  <a:pt x="3252470" y="518983"/>
                </a:cubicBezTo>
                <a:cubicBezTo>
                  <a:pt x="3234690" y="533588"/>
                  <a:pt x="3246120" y="564704"/>
                  <a:pt x="3268980" y="564069"/>
                </a:cubicBezTo>
                <a:close/>
                <a:moveTo>
                  <a:pt x="3292475" y="997138"/>
                </a:moveTo>
                <a:cubicBezTo>
                  <a:pt x="3272155" y="1005394"/>
                  <a:pt x="3285490" y="1037144"/>
                  <a:pt x="3305810" y="1028254"/>
                </a:cubicBezTo>
                <a:cubicBezTo>
                  <a:pt x="3326130" y="1019999"/>
                  <a:pt x="3312795" y="988249"/>
                  <a:pt x="3292475" y="997138"/>
                </a:cubicBezTo>
                <a:close/>
                <a:moveTo>
                  <a:pt x="3357880" y="492313"/>
                </a:moveTo>
                <a:cubicBezTo>
                  <a:pt x="3402965" y="490408"/>
                  <a:pt x="3379470" y="420558"/>
                  <a:pt x="3342640" y="446594"/>
                </a:cubicBezTo>
                <a:cubicBezTo>
                  <a:pt x="3322955" y="460563"/>
                  <a:pt x="3335020" y="493583"/>
                  <a:pt x="3357880" y="492313"/>
                </a:cubicBezTo>
                <a:close/>
                <a:moveTo>
                  <a:pt x="3371215" y="583119"/>
                </a:moveTo>
                <a:cubicBezTo>
                  <a:pt x="3388995" y="609154"/>
                  <a:pt x="3429000" y="580579"/>
                  <a:pt x="3410585" y="555813"/>
                </a:cubicBezTo>
                <a:cubicBezTo>
                  <a:pt x="3392805" y="529779"/>
                  <a:pt x="3352800" y="557719"/>
                  <a:pt x="3371215" y="583119"/>
                </a:cubicBezTo>
                <a:close/>
                <a:moveTo>
                  <a:pt x="3330575" y="908874"/>
                </a:moveTo>
                <a:cubicBezTo>
                  <a:pt x="3362960" y="908238"/>
                  <a:pt x="3350260" y="856804"/>
                  <a:pt x="3321050" y="872044"/>
                </a:cubicBezTo>
                <a:cubicBezTo>
                  <a:pt x="3302635" y="880934"/>
                  <a:pt x="3310890" y="909509"/>
                  <a:pt x="3330575" y="908874"/>
                </a:cubicBezTo>
                <a:close/>
                <a:moveTo>
                  <a:pt x="3576955" y="787588"/>
                </a:moveTo>
                <a:cubicBezTo>
                  <a:pt x="3608070" y="786954"/>
                  <a:pt x="3597910" y="737424"/>
                  <a:pt x="3568700" y="749488"/>
                </a:cubicBezTo>
                <a:cubicBezTo>
                  <a:pt x="3549650" y="757744"/>
                  <a:pt x="3556635" y="788224"/>
                  <a:pt x="3576955" y="787588"/>
                </a:cubicBezTo>
                <a:close/>
                <a:moveTo>
                  <a:pt x="3762375" y="338644"/>
                </a:moveTo>
                <a:cubicBezTo>
                  <a:pt x="3733165" y="349438"/>
                  <a:pt x="3750945" y="395158"/>
                  <a:pt x="3779520" y="383729"/>
                </a:cubicBezTo>
                <a:cubicBezTo>
                  <a:pt x="3808730" y="372933"/>
                  <a:pt x="3790950" y="327213"/>
                  <a:pt x="3762375" y="338644"/>
                </a:cubicBezTo>
                <a:close/>
                <a:moveTo>
                  <a:pt x="3752850" y="266254"/>
                </a:moveTo>
                <a:cubicBezTo>
                  <a:pt x="3792220" y="265619"/>
                  <a:pt x="3780790" y="204024"/>
                  <a:pt x="3743960" y="216724"/>
                </a:cubicBezTo>
                <a:cubicBezTo>
                  <a:pt x="3717925" y="226249"/>
                  <a:pt x="3725545" y="267524"/>
                  <a:pt x="3752850" y="266254"/>
                </a:cubicBezTo>
                <a:close/>
                <a:moveTo>
                  <a:pt x="3648075" y="311338"/>
                </a:moveTo>
                <a:cubicBezTo>
                  <a:pt x="3688715" y="310704"/>
                  <a:pt x="3674110" y="245933"/>
                  <a:pt x="3637280" y="263079"/>
                </a:cubicBezTo>
                <a:cubicBezTo>
                  <a:pt x="3613150" y="273874"/>
                  <a:pt x="3622040" y="311974"/>
                  <a:pt x="3648075" y="311338"/>
                </a:cubicBezTo>
                <a:close/>
                <a:moveTo>
                  <a:pt x="3813810" y="781874"/>
                </a:moveTo>
                <a:cubicBezTo>
                  <a:pt x="3841115" y="781874"/>
                  <a:pt x="3834765" y="738059"/>
                  <a:pt x="3808730" y="745679"/>
                </a:cubicBezTo>
                <a:cubicBezTo>
                  <a:pt x="3788410" y="751394"/>
                  <a:pt x="3793490" y="782509"/>
                  <a:pt x="3813810" y="781874"/>
                </a:cubicBezTo>
                <a:close/>
                <a:moveTo>
                  <a:pt x="3828415" y="650429"/>
                </a:moveTo>
                <a:cubicBezTo>
                  <a:pt x="3803650" y="658049"/>
                  <a:pt x="3816350" y="696149"/>
                  <a:pt x="3840480" y="687894"/>
                </a:cubicBezTo>
                <a:cubicBezTo>
                  <a:pt x="3865245" y="680909"/>
                  <a:pt x="3852545" y="642174"/>
                  <a:pt x="3828415" y="650429"/>
                </a:cubicBezTo>
                <a:close/>
                <a:moveTo>
                  <a:pt x="3861435" y="231963"/>
                </a:moveTo>
                <a:cubicBezTo>
                  <a:pt x="3898900" y="231963"/>
                  <a:pt x="3891280" y="172908"/>
                  <a:pt x="3855085" y="181799"/>
                </a:cubicBezTo>
                <a:cubicBezTo>
                  <a:pt x="3827145" y="188783"/>
                  <a:pt x="3832860" y="232599"/>
                  <a:pt x="3861435" y="231963"/>
                </a:cubicBezTo>
                <a:close/>
                <a:moveTo>
                  <a:pt x="3816985" y="596454"/>
                </a:moveTo>
                <a:cubicBezTo>
                  <a:pt x="3849370" y="596454"/>
                  <a:pt x="3840480" y="545019"/>
                  <a:pt x="3810000" y="555179"/>
                </a:cubicBezTo>
                <a:cubicBezTo>
                  <a:pt x="3787775" y="562163"/>
                  <a:pt x="3794125" y="597088"/>
                  <a:pt x="3816985" y="596454"/>
                </a:cubicBezTo>
                <a:close/>
                <a:moveTo>
                  <a:pt x="3858260" y="471994"/>
                </a:moveTo>
                <a:cubicBezTo>
                  <a:pt x="3892550" y="471994"/>
                  <a:pt x="3883660" y="417383"/>
                  <a:pt x="3851275" y="428179"/>
                </a:cubicBezTo>
                <a:cubicBezTo>
                  <a:pt x="3827145" y="435163"/>
                  <a:pt x="3833495" y="473263"/>
                  <a:pt x="3858260" y="471994"/>
                </a:cubicBezTo>
                <a:close/>
                <a:moveTo>
                  <a:pt x="3595370" y="561529"/>
                </a:moveTo>
                <a:cubicBezTo>
                  <a:pt x="3582035" y="535494"/>
                  <a:pt x="3541395" y="557084"/>
                  <a:pt x="3555365" y="582484"/>
                </a:cubicBezTo>
                <a:cubicBezTo>
                  <a:pt x="3568700" y="608519"/>
                  <a:pt x="3609340" y="586929"/>
                  <a:pt x="3595370" y="561529"/>
                </a:cubicBezTo>
                <a:close/>
                <a:moveTo>
                  <a:pt x="3688080" y="516444"/>
                </a:moveTo>
                <a:cubicBezTo>
                  <a:pt x="3676015" y="489774"/>
                  <a:pt x="3634740" y="509458"/>
                  <a:pt x="3647440" y="535494"/>
                </a:cubicBezTo>
                <a:cubicBezTo>
                  <a:pt x="3658870" y="562163"/>
                  <a:pt x="3700780" y="543113"/>
                  <a:pt x="3688080" y="516444"/>
                </a:cubicBezTo>
                <a:close/>
                <a:moveTo>
                  <a:pt x="3472180" y="887284"/>
                </a:moveTo>
                <a:cubicBezTo>
                  <a:pt x="3481070" y="909509"/>
                  <a:pt x="3515360" y="894904"/>
                  <a:pt x="3505835" y="873313"/>
                </a:cubicBezTo>
                <a:cubicBezTo>
                  <a:pt x="3497580" y="851088"/>
                  <a:pt x="3462655" y="865694"/>
                  <a:pt x="3472180" y="887284"/>
                </a:cubicBezTo>
                <a:close/>
                <a:moveTo>
                  <a:pt x="3540760" y="920304"/>
                </a:moveTo>
                <a:cubicBezTo>
                  <a:pt x="3533775" y="899349"/>
                  <a:pt x="3501390" y="910779"/>
                  <a:pt x="3509010" y="931734"/>
                </a:cubicBezTo>
                <a:cubicBezTo>
                  <a:pt x="3515995" y="952054"/>
                  <a:pt x="3548380" y="940624"/>
                  <a:pt x="3540760" y="920304"/>
                </a:cubicBezTo>
                <a:close/>
                <a:moveTo>
                  <a:pt x="3567430" y="680909"/>
                </a:moveTo>
                <a:cubicBezTo>
                  <a:pt x="3555365" y="656144"/>
                  <a:pt x="3516630" y="675829"/>
                  <a:pt x="3529965" y="699959"/>
                </a:cubicBezTo>
                <a:cubicBezTo>
                  <a:pt x="3542030" y="724724"/>
                  <a:pt x="3580130" y="705038"/>
                  <a:pt x="3567430" y="680909"/>
                </a:cubicBezTo>
                <a:close/>
                <a:moveTo>
                  <a:pt x="3866515" y="303083"/>
                </a:moveTo>
                <a:cubicBezTo>
                  <a:pt x="3836670" y="311338"/>
                  <a:pt x="3850640" y="358329"/>
                  <a:pt x="3880485" y="348804"/>
                </a:cubicBezTo>
                <a:cubicBezTo>
                  <a:pt x="3910330" y="340549"/>
                  <a:pt x="3896360" y="293558"/>
                  <a:pt x="3866515" y="303083"/>
                </a:cubicBezTo>
                <a:close/>
                <a:moveTo>
                  <a:pt x="3481070" y="725994"/>
                </a:moveTo>
                <a:cubicBezTo>
                  <a:pt x="3468370" y="701863"/>
                  <a:pt x="3430270" y="722184"/>
                  <a:pt x="3444240" y="746313"/>
                </a:cubicBezTo>
                <a:cubicBezTo>
                  <a:pt x="3456940" y="770444"/>
                  <a:pt x="3494405" y="749488"/>
                  <a:pt x="3481070" y="725994"/>
                </a:cubicBezTo>
                <a:close/>
                <a:moveTo>
                  <a:pt x="3442970" y="937449"/>
                </a:moveTo>
                <a:cubicBezTo>
                  <a:pt x="3422015" y="945069"/>
                  <a:pt x="3434715" y="977454"/>
                  <a:pt x="3455035" y="969199"/>
                </a:cubicBezTo>
                <a:cubicBezTo>
                  <a:pt x="3475355" y="961579"/>
                  <a:pt x="3463290" y="929194"/>
                  <a:pt x="3442970" y="937449"/>
                </a:cubicBezTo>
                <a:close/>
                <a:moveTo>
                  <a:pt x="3553460" y="465644"/>
                </a:moveTo>
                <a:cubicBezTo>
                  <a:pt x="3568065" y="492949"/>
                  <a:pt x="3610610" y="469454"/>
                  <a:pt x="3595370" y="442149"/>
                </a:cubicBezTo>
                <a:cubicBezTo>
                  <a:pt x="3580765" y="414844"/>
                  <a:pt x="3538220" y="438338"/>
                  <a:pt x="3553460" y="465644"/>
                </a:cubicBezTo>
                <a:close/>
                <a:moveTo>
                  <a:pt x="3654425" y="713929"/>
                </a:moveTo>
                <a:cubicBezTo>
                  <a:pt x="3630295" y="723454"/>
                  <a:pt x="3645535" y="760284"/>
                  <a:pt x="3669030" y="750759"/>
                </a:cubicBezTo>
                <a:cubicBezTo>
                  <a:pt x="3693160" y="741234"/>
                  <a:pt x="3677920" y="703769"/>
                  <a:pt x="3654425" y="713929"/>
                </a:cubicBezTo>
                <a:close/>
                <a:moveTo>
                  <a:pt x="6868160" y="2072829"/>
                </a:moveTo>
                <a:cubicBezTo>
                  <a:pt x="6890385" y="2091879"/>
                  <a:pt x="6919595" y="2055684"/>
                  <a:pt x="6896735" y="2037904"/>
                </a:cubicBezTo>
                <a:cubicBezTo>
                  <a:pt x="6873875" y="2019488"/>
                  <a:pt x="6845300" y="2055049"/>
                  <a:pt x="6868160" y="2072829"/>
                </a:cubicBezTo>
                <a:close/>
                <a:moveTo>
                  <a:pt x="9773920" y="1907094"/>
                </a:moveTo>
                <a:cubicBezTo>
                  <a:pt x="9783445" y="1919794"/>
                  <a:pt x="9804400" y="1913444"/>
                  <a:pt x="9806305" y="1898204"/>
                </a:cubicBezTo>
                <a:cubicBezTo>
                  <a:pt x="9853930" y="1966784"/>
                  <a:pt x="9854565" y="1825179"/>
                  <a:pt x="9806305" y="1893124"/>
                </a:cubicBezTo>
                <a:cubicBezTo>
                  <a:pt x="9801860" y="1862644"/>
                  <a:pt x="9754870" y="1882329"/>
                  <a:pt x="9773920" y="1907094"/>
                </a:cubicBezTo>
                <a:close/>
                <a:moveTo>
                  <a:pt x="9812020" y="1806129"/>
                </a:moveTo>
                <a:cubicBezTo>
                  <a:pt x="9835515" y="1805494"/>
                  <a:pt x="9825355" y="1768663"/>
                  <a:pt x="9805035" y="1779459"/>
                </a:cubicBezTo>
                <a:cubicBezTo>
                  <a:pt x="9792335" y="1786444"/>
                  <a:pt x="9798050" y="1806763"/>
                  <a:pt x="9812020" y="1806129"/>
                </a:cubicBezTo>
                <a:close/>
                <a:moveTo>
                  <a:pt x="9760585" y="1803588"/>
                </a:moveTo>
                <a:cubicBezTo>
                  <a:pt x="9780905" y="1803588"/>
                  <a:pt x="9773920" y="1771204"/>
                  <a:pt x="9755505" y="1779459"/>
                </a:cubicBezTo>
                <a:cubicBezTo>
                  <a:pt x="9742805" y="1784538"/>
                  <a:pt x="9747250" y="1804224"/>
                  <a:pt x="9760585" y="1803588"/>
                </a:cubicBezTo>
                <a:close/>
                <a:moveTo>
                  <a:pt x="9786620" y="1938209"/>
                </a:moveTo>
                <a:cubicBezTo>
                  <a:pt x="9766300" y="1956624"/>
                  <a:pt x="9796145" y="1988374"/>
                  <a:pt x="9815830" y="1968688"/>
                </a:cubicBezTo>
                <a:cubicBezTo>
                  <a:pt x="9836150" y="1950274"/>
                  <a:pt x="9806305" y="1919159"/>
                  <a:pt x="9786620" y="1938209"/>
                </a:cubicBezTo>
                <a:close/>
                <a:moveTo>
                  <a:pt x="9795510" y="1838513"/>
                </a:moveTo>
                <a:cubicBezTo>
                  <a:pt x="9773920" y="1882963"/>
                  <a:pt x="9855200" y="1862644"/>
                  <a:pt x="9815195" y="1833434"/>
                </a:cubicBezTo>
                <a:cubicBezTo>
                  <a:pt x="9832340" y="1794063"/>
                  <a:pt x="9761855" y="1811844"/>
                  <a:pt x="9795510" y="1838513"/>
                </a:cubicBezTo>
                <a:close/>
                <a:moveTo>
                  <a:pt x="9856470" y="1795969"/>
                </a:moveTo>
                <a:cubicBezTo>
                  <a:pt x="9851390" y="1837244"/>
                  <a:pt x="9914890" y="1808034"/>
                  <a:pt x="9879965" y="1785174"/>
                </a:cubicBezTo>
                <a:cubicBezTo>
                  <a:pt x="9880600" y="1780094"/>
                  <a:pt x="9878695" y="1773744"/>
                  <a:pt x="9873615" y="1770569"/>
                </a:cubicBezTo>
                <a:cubicBezTo>
                  <a:pt x="9885045" y="1769299"/>
                  <a:pt x="9889490" y="1754059"/>
                  <a:pt x="9881235" y="1746438"/>
                </a:cubicBezTo>
                <a:cubicBezTo>
                  <a:pt x="9906635" y="1721674"/>
                  <a:pt x="9847580" y="1713419"/>
                  <a:pt x="9864725" y="1743899"/>
                </a:cubicBezTo>
                <a:cubicBezTo>
                  <a:pt x="9855835" y="1748344"/>
                  <a:pt x="9854565" y="1761679"/>
                  <a:pt x="9862185" y="1767394"/>
                </a:cubicBezTo>
                <a:cubicBezTo>
                  <a:pt x="9848215" y="1768663"/>
                  <a:pt x="9843770" y="1788984"/>
                  <a:pt x="9856470" y="1795969"/>
                </a:cubicBezTo>
                <a:close/>
                <a:moveTo>
                  <a:pt x="10309860" y="1387663"/>
                </a:moveTo>
                <a:cubicBezTo>
                  <a:pt x="10313670" y="1402904"/>
                  <a:pt x="10333990" y="1407984"/>
                  <a:pt x="10344785" y="1396554"/>
                </a:cubicBezTo>
                <a:cubicBezTo>
                  <a:pt x="10346690" y="1396554"/>
                  <a:pt x="10349230" y="1395919"/>
                  <a:pt x="10351135" y="1395284"/>
                </a:cubicBezTo>
                <a:cubicBezTo>
                  <a:pt x="10362565" y="1415604"/>
                  <a:pt x="10393680" y="1395284"/>
                  <a:pt x="10379710" y="1376869"/>
                </a:cubicBezTo>
                <a:cubicBezTo>
                  <a:pt x="10380980" y="1369249"/>
                  <a:pt x="10376535" y="1360359"/>
                  <a:pt x="10368915" y="1357819"/>
                </a:cubicBezTo>
                <a:cubicBezTo>
                  <a:pt x="10391775" y="1329244"/>
                  <a:pt x="10340340" y="1300669"/>
                  <a:pt x="10327640" y="1334324"/>
                </a:cubicBezTo>
                <a:cubicBezTo>
                  <a:pt x="10314305" y="1336863"/>
                  <a:pt x="10304780" y="1352104"/>
                  <a:pt x="10308590" y="1365438"/>
                </a:cubicBezTo>
                <a:cubicBezTo>
                  <a:pt x="10305415" y="1372424"/>
                  <a:pt x="10306050" y="1380679"/>
                  <a:pt x="10309860" y="1387663"/>
                </a:cubicBezTo>
                <a:close/>
                <a:moveTo>
                  <a:pt x="9817735" y="1776919"/>
                </a:moveTo>
                <a:cubicBezTo>
                  <a:pt x="9838055" y="1776284"/>
                  <a:pt x="9831070" y="1743899"/>
                  <a:pt x="9812020" y="1752788"/>
                </a:cubicBezTo>
                <a:cubicBezTo>
                  <a:pt x="9799955" y="1757869"/>
                  <a:pt x="9805035" y="1777554"/>
                  <a:pt x="9817735" y="1776919"/>
                </a:cubicBezTo>
                <a:close/>
                <a:moveTo>
                  <a:pt x="9854565" y="1859469"/>
                </a:moveTo>
                <a:cubicBezTo>
                  <a:pt x="9887585" y="1858199"/>
                  <a:pt x="9869170" y="1806763"/>
                  <a:pt x="9842500" y="1827084"/>
                </a:cubicBezTo>
                <a:cubicBezTo>
                  <a:pt x="9829800" y="1837244"/>
                  <a:pt x="9838055" y="1860104"/>
                  <a:pt x="9854565" y="1859469"/>
                </a:cubicBezTo>
                <a:close/>
                <a:moveTo>
                  <a:pt x="9690735" y="1872169"/>
                </a:moveTo>
                <a:cubicBezTo>
                  <a:pt x="9713595" y="1871534"/>
                  <a:pt x="9704705" y="1835338"/>
                  <a:pt x="9684385" y="1845499"/>
                </a:cubicBezTo>
                <a:cubicBezTo>
                  <a:pt x="9671050" y="1851213"/>
                  <a:pt x="9676130" y="1872804"/>
                  <a:pt x="9690735" y="1872169"/>
                </a:cubicBezTo>
                <a:close/>
                <a:moveTo>
                  <a:pt x="9676765" y="1957894"/>
                </a:moveTo>
                <a:cubicBezTo>
                  <a:pt x="9705340" y="1957259"/>
                  <a:pt x="9692005" y="1911538"/>
                  <a:pt x="9667240" y="1926779"/>
                </a:cubicBezTo>
                <a:cubicBezTo>
                  <a:pt x="9653270" y="1935669"/>
                  <a:pt x="9660255" y="1958529"/>
                  <a:pt x="9676765" y="1957894"/>
                </a:cubicBezTo>
                <a:close/>
                <a:moveTo>
                  <a:pt x="10376535" y="1307654"/>
                </a:moveTo>
                <a:cubicBezTo>
                  <a:pt x="10373360" y="1322259"/>
                  <a:pt x="10389235" y="1336229"/>
                  <a:pt x="10403205" y="1331149"/>
                </a:cubicBezTo>
                <a:cubicBezTo>
                  <a:pt x="10406380" y="1332419"/>
                  <a:pt x="10410190" y="1333054"/>
                  <a:pt x="10413365" y="1332419"/>
                </a:cubicBezTo>
                <a:cubicBezTo>
                  <a:pt x="10406380" y="1366074"/>
                  <a:pt x="10462260" y="1354644"/>
                  <a:pt x="10442575" y="1326069"/>
                </a:cubicBezTo>
                <a:cubicBezTo>
                  <a:pt x="10450195" y="1314004"/>
                  <a:pt x="10439400" y="1297494"/>
                  <a:pt x="10425430" y="1298763"/>
                </a:cubicBezTo>
                <a:cubicBezTo>
                  <a:pt x="10423525" y="1296859"/>
                  <a:pt x="10421620" y="1295588"/>
                  <a:pt x="10419080" y="1294319"/>
                </a:cubicBezTo>
                <a:cubicBezTo>
                  <a:pt x="10419080" y="1291779"/>
                  <a:pt x="10418445" y="1289238"/>
                  <a:pt x="10417175" y="1286699"/>
                </a:cubicBezTo>
                <a:cubicBezTo>
                  <a:pt x="10419080" y="1284794"/>
                  <a:pt x="10421620" y="1283524"/>
                  <a:pt x="10422890" y="1280984"/>
                </a:cubicBezTo>
                <a:cubicBezTo>
                  <a:pt x="10464800" y="1272729"/>
                  <a:pt x="10431145" y="1211134"/>
                  <a:pt x="10401300" y="1240979"/>
                </a:cubicBezTo>
                <a:cubicBezTo>
                  <a:pt x="10382250" y="1240344"/>
                  <a:pt x="10369550" y="1265109"/>
                  <a:pt x="10380980" y="1280349"/>
                </a:cubicBezTo>
                <a:cubicBezTo>
                  <a:pt x="10373995" y="1287969"/>
                  <a:pt x="10372090" y="1299399"/>
                  <a:pt x="10376535" y="1307654"/>
                </a:cubicBezTo>
                <a:close/>
                <a:moveTo>
                  <a:pt x="9675495" y="1919159"/>
                </a:moveTo>
                <a:cubicBezTo>
                  <a:pt x="9701530" y="1918524"/>
                  <a:pt x="9690735" y="1877884"/>
                  <a:pt x="9667875" y="1889949"/>
                </a:cubicBezTo>
                <a:cubicBezTo>
                  <a:pt x="9653905" y="1897569"/>
                  <a:pt x="9660255" y="1919794"/>
                  <a:pt x="9675495" y="1919159"/>
                </a:cubicBezTo>
                <a:close/>
                <a:moveTo>
                  <a:pt x="9665970" y="1989009"/>
                </a:moveTo>
                <a:cubicBezTo>
                  <a:pt x="9652635" y="1969324"/>
                  <a:pt x="9622155" y="1990913"/>
                  <a:pt x="9636125" y="2010599"/>
                </a:cubicBezTo>
                <a:cubicBezTo>
                  <a:pt x="9649460" y="2029649"/>
                  <a:pt x="9679940" y="2008059"/>
                  <a:pt x="9665970" y="1989009"/>
                </a:cubicBezTo>
                <a:close/>
                <a:moveTo>
                  <a:pt x="9751695" y="1839784"/>
                </a:moveTo>
                <a:cubicBezTo>
                  <a:pt x="9775190" y="1839149"/>
                  <a:pt x="9765665" y="1802319"/>
                  <a:pt x="9744710" y="1813113"/>
                </a:cubicBezTo>
                <a:cubicBezTo>
                  <a:pt x="9732010" y="1820099"/>
                  <a:pt x="9737725" y="1840419"/>
                  <a:pt x="9751695" y="1839784"/>
                </a:cubicBezTo>
                <a:close/>
                <a:moveTo>
                  <a:pt x="9702165" y="1828988"/>
                </a:moveTo>
                <a:cubicBezTo>
                  <a:pt x="9721850" y="1828354"/>
                  <a:pt x="9715500" y="1797238"/>
                  <a:pt x="9697085" y="1804859"/>
                </a:cubicBezTo>
                <a:cubicBezTo>
                  <a:pt x="9684385" y="1809938"/>
                  <a:pt x="9688830" y="1829624"/>
                  <a:pt x="9702165" y="1828988"/>
                </a:cubicBezTo>
                <a:close/>
                <a:moveTo>
                  <a:pt x="9670415" y="2100134"/>
                </a:moveTo>
                <a:cubicBezTo>
                  <a:pt x="9691370" y="2082988"/>
                  <a:pt x="9663430" y="2049969"/>
                  <a:pt x="9643110" y="2067749"/>
                </a:cubicBezTo>
                <a:cubicBezTo>
                  <a:pt x="9621520" y="2085529"/>
                  <a:pt x="9650095" y="2118549"/>
                  <a:pt x="9670415" y="2100134"/>
                </a:cubicBezTo>
                <a:close/>
                <a:moveTo>
                  <a:pt x="9705975" y="1959799"/>
                </a:moveTo>
                <a:cubicBezTo>
                  <a:pt x="9714230" y="1971229"/>
                  <a:pt x="9732645" y="1968688"/>
                  <a:pt x="9737725" y="1955988"/>
                </a:cubicBezTo>
                <a:cubicBezTo>
                  <a:pt x="9770745" y="2030919"/>
                  <a:pt x="9799320" y="1895029"/>
                  <a:pt x="9738995" y="1949638"/>
                </a:cubicBezTo>
                <a:cubicBezTo>
                  <a:pt x="9738995" y="1916619"/>
                  <a:pt x="9686925" y="1932494"/>
                  <a:pt x="9705975" y="1959799"/>
                </a:cubicBezTo>
                <a:close/>
                <a:moveTo>
                  <a:pt x="9745345" y="2005519"/>
                </a:moveTo>
                <a:cubicBezTo>
                  <a:pt x="9701530" y="1971229"/>
                  <a:pt x="9697085" y="2065209"/>
                  <a:pt x="9744075" y="2035363"/>
                </a:cubicBezTo>
                <a:lnTo>
                  <a:pt x="9744075" y="2035363"/>
                </a:lnTo>
                <a:cubicBezTo>
                  <a:pt x="9752965" y="2027744"/>
                  <a:pt x="9753600" y="2014409"/>
                  <a:pt x="9745345" y="2005519"/>
                </a:cubicBezTo>
                <a:close/>
                <a:moveTo>
                  <a:pt x="9737090" y="1880424"/>
                </a:moveTo>
                <a:cubicBezTo>
                  <a:pt x="9688830" y="1926779"/>
                  <a:pt x="9803130" y="1912809"/>
                  <a:pt x="9744710" y="1879788"/>
                </a:cubicBezTo>
                <a:cubicBezTo>
                  <a:pt x="9788525" y="1837244"/>
                  <a:pt x="9685020" y="1849309"/>
                  <a:pt x="9737090" y="1880424"/>
                </a:cubicBezTo>
                <a:close/>
                <a:moveTo>
                  <a:pt x="10817225" y="939354"/>
                </a:moveTo>
                <a:cubicBezTo>
                  <a:pt x="10796270" y="954594"/>
                  <a:pt x="10821035" y="986344"/>
                  <a:pt x="10840720" y="971104"/>
                </a:cubicBezTo>
                <a:cubicBezTo>
                  <a:pt x="10861675" y="955863"/>
                  <a:pt x="10837545" y="924113"/>
                  <a:pt x="10817225" y="939354"/>
                </a:cubicBezTo>
                <a:close/>
                <a:moveTo>
                  <a:pt x="10849610" y="990788"/>
                </a:moveTo>
                <a:cubicBezTo>
                  <a:pt x="10836275" y="971104"/>
                  <a:pt x="10805795" y="992059"/>
                  <a:pt x="10819130" y="1011744"/>
                </a:cubicBezTo>
                <a:cubicBezTo>
                  <a:pt x="10832465" y="1031429"/>
                  <a:pt x="10863580" y="1010474"/>
                  <a:pt x="10849610" y="990788"/>
                </a:cubicBezTo>
                <a:close/>
                <a:moveTo>
                  <a:pt x="10823575" y="1075879"/>
                </a:moveTo>
                <a:cubicBezTo>
                  <a:pt x="10852150" y="1075244"/>
                  <a:pt x="10839450" y="1030159"/>
                  <a:pt x="10814685" y="1044763"/>
                </a:cubicBezTo>
                <a:cubicBezTo>
                  <a:pt x="10800080" y="1053019"/>
                  <a:pt x="10807065" y="1076513"/>
                  <a:pt x="10823575" y="1075879"/>
                </a:cubicBezTo>
                <a:close/>
                <a:moveTo>
                  <a:pt x="10760075" y="852359"/>
                </a:moveTo>
                <a:cubicBezTo>
                  <a:pt x="10759440" y="893634"/>
                  <a:pt x="10803255" y="879663"/>
                  <a:pt x="10808335" y="858074"/>
                </a:cubicBezTo>
                <a:cubicBezTo>
                  <a:pt x="10808970" y="869504"/>
                  <a:pt x="10817860" y="880299"/>
                  <a:pt x="10830560" y="879663"/>
                </a:cubicBezTo>
                <a:cubicBezTo>
                  <a:pt x="10871835" y="877759"/>
                  <a:pt x="10847705" y="814259"/>
                  <a:pt x="10815320" y="840294"/>
                </a:cubicBezTo>
                <a:cubicBezTo>
                  <a:pt x="10811510" y="843469"/>
                  <a:pt x="10808970" y="847913"/>
                  <a:pt x="10808335" y="852359"/>
                </a:cubicBezTo>
                <a:cubicBezTo>
                  <a:pt x="10807700" y="846009"/>
                  <a:pt x="10803255" y="839024"/>
                  <a:pt x="10793095" y="833309"/>
                </a:cubicBezTo>
                <a:cubicBezTo>
                  <a:pt x="10796905" y="770444"/>
                  <a:pt x="10704195" y="823149"/>
                  <a:pt x="10760075" y="852359"/>
                </a:cubicBezTo>
                <a:close/>
                <a:moveTo>
                  <a:pt x="10810240" y="894904"/>
                </a:moveTo>
                <a:cubicBezTo>
                  <a:pt x="10788650" y="912049"/>
                  <a:pt x="10815955" y="945069"/>
                  <a:pt x="10836910" y="927288"/>
                </a:cubicBezTo>
                <a:cubicBezTo>
                  <a:pt x="10858500" y="910779"/>
                  <a:pt x="10831195" y="877124"/>
                  <a:pt x="10810240" y="894904"/>
                </a:cubicBezTo>
                <a:close/>
                <a:moveTo>
                  <a:pt x="10877550" y="1025713"/>
                </a:moveTo>
                <a:cubicBezTo>
                  <a:pt x="10888345" y="1044763"/>
                  <a:pt x="10918190" y="1026984"/>
                  <a:pt x="10906760" y="1008569"/>
                </a:cubicBezTo>
                <a:cubicBezTo>
                  <a:pt x="10895965" y="989519"/>
                  <a:pt x="10866120" y="1007299"/>
                  <a:pt x="10877550" y="1025713"/>
                </a:cubicBezTo>
                <a:close/>
                <a:moveTo>
                  <a:pt x="10779125" y="1039684"/>
                </a:moveTo>
                <a:cubicBezTo>
                  <a:pt x="10765790" y="1019999"/>
                  <a:pt x="10735310" y="1041588"/>
                  <a:pt x="10749280" y="1061274"/>
                </a:cubicBezTo>
                <a:cubicBezTo>
                  <a:pt x="10762615" y="1080959"/>
                  <a:pt x="10793095" y="1058734"/>
                  <a:pt x="10779125" y="1039684"/>
                </a:cubicBezTo>
                <a:close/>
                <a:moveTo>
                  <a:pt x="10921365" y="943163"/>
                </a:moveTo>
                <a:cubicBezTo>
                  <a:pt x="10908665" y="922844"/>
                  <a:pt x="10877550" y="943163"/>
                  <a:pt x="10890885" y="962849"/>
                </a:cubicBezTo>
                <a:cubicBezTo>
                  <a:pt x="10903585" y="983804"/>
                  <a:pt x="10934700" y="963484"/>
                  <a:pt x="10921365" y="943163"/>
                </a:cubicBezTo>
                <a:close/>
                <a:moveTo>
                  <a:pt x="10445750" y="1232088"/>
                </a:moveTo>
                <a:cubicBezTo>
                  <a:pt x="10439400" y="1244154"/>
                  <a:pt x="10448290" y="1260029"/>
                  <a:pt x="10461625" y="1261934"/>
                </a:cubicBezTo>
                <a:cubicBezTo>
                  <a:pt x="10464800" y="1266379"/>
                  <a:pt x="10469880" y="1269554"/>
                  <a:pt x="10475595" y="1270188"/>
                </a:cubicBezTo>
                <a:cubicBezTo>
                  <a:pt x="10476865" y="1272729"/>
                  <a:pt x="10478770" y="1275269"/>
                  <a:pt x="10480675" y="1276538"/>
                </a:cubicBezTo>
                <a:cubicBezTo>
                  <a:pt x="10455910" y="1314004"/>
                  <a:pt x="10531475" y="1311463"/>
                  <a:pt x="10504170" y="1275904"/>
                </a:cubicBezTo>
                <a:cubicBezTo>
                  <a:pt x="10514965" y="1267013"/>
                  <a:pt x="10510520" y="1247329"/>
                  <a:pt x="10496550" y="1244788"/>
                </a:cubicBezTo>
                <a:cubicBezTo>
                  <a:pt x="10495280" y="1239074"/>
                  <a:pt x="10490200" y="1234629"/>
                  <a:pt x="10485120" y="1232724"/>
                </a:cubicBezTo>
                <a:cubicBezTo>
                  <a:pt x="10490835" y="1222563"/>
                  <a:pt x="10487660" y="1208594"/>
                  <a:pt x="10477500" y="1202244"/>
                </a:cubicBezTo>
                <a:cubicBezTo>
                  <a:pt x="10480040" y="1201609"/>
                  <a:pt x="10482580" y="1200338"/>
                  <a:pt x="10485120" y="1199069"/>
                </a:cubicBezTo>
                <a:cubicBezTo>
                  <a:pt x="10525125" y="1204784"/>
                  <a:pt x="10518140" y="1139379"/>
                  <a:pt x="10480040" y="1153349"/>
                </a:cubicBezTo>
                <a:cubicBezTo>
                  <a:pt x="10452100" y="1143188"/>
                  <a:pt x="10433050" y="1185734"/>
                  <a:pt x="10459720" y="1199704"/>
                </a:cubicBezTo>
                <a:cubicBezTo>
                  <a:pt x="10445750" y="1202244"/>
                  <a:pt x="10438765" y="1220024"/>
                  <a:pt x="10445750" y="1232088"/>
                </a:cubicBezTo>
                <a:close/>
                <a:moveTo>
                  <a:pt x="10840720" y="770444"/>
                </a:moveTo>
                <a:cubicBezTo>
                  <a:pt x="10824845" y="833944"/>
                  <a:pt x="10927080" y="790763"/>
                  <a:pt x="10870565" y="757744"/>
                </a:cubicBezTo>
                <a:cubicBezTo>
                  <a:pt x="10890250" y="688529"/>
                  <a:pt x="10777220" y="736154"/>
                  <a:pt x="10840720" y="770444"/>
                </a:cubicBezTo>
                <a:close/>
                <a:moveTo>
                  <a:pt x="10543540" y="1112709"/>
                </a:moveTo>
                <a:cubicBezTo>
                  <a:pt x="10544810" y="1112709"/>
                  <a:pt x="10545445" y="1112709"/>
                  <a:pt x="10546715" y="1112074"/>
                </a:cubicBezTo>
                <a:cubicBezTo>
                  <a:pt x="10581005" y="1134299"/>
                  <a:pt x="10601960" y="1070799"/>
                  <a:pt x="10560685" y="1068259"/>
                </a:cubicBezTo>
                <a:cubicBezTo>
                  <a:pt x="10525125" y="1038413"/>
                  <a:pt x="10496550" y="1110804"/>
                  <a:pt x="10543540" y="1112709"/>
                </a:cubicBezTo>
                <a:close/>
                <a:moveTo>
                  <a:pt x="10581005" y="1240344"/>
                </a:moveTo>
                <a:cubicBezTo>
                  <a:pt x="10563860" y="1251138"/>
                  <a:pt x="10581005" y="1277809"/>
                  <a:pt x="10598150" y="1266379"/>
                </a:cubicBezTo>
                <a:cubicBezTo>
                  <a:pt x="10614660" y="1255584"/>
                  <a:pt x="10597515" y="1228913"/>
                  <a:pt x="10581005" y="1240344"/>
                </a:cubicBezTo>
                <a:close/>
                <a:moveTo>
                  <a:pt x="10518775" y="1187004"/>
                </a:moveTo>
                <a:cubicBezTo>
                  <a:pt x="10520680" y="1188909"/>
                  <a:pt x="10523220" y="1190813"/>
                  <a:pt x="10525760" y="1192084"/>
                </a:cubicBezTo>
                <a:cubicBezTo>
                  <a:pt x="10526395" y="1199069"/>
                  <a:pt x="10532745" y="1206054"/>
                  <a:pt x="10539730" y="1207959"/>
                </a:cubicBezTo>
                <a:cubicBezTo>
                  <a:pt x="10539730" y="1214944"/>
                  <a:pt x="10544175" y="1221929"/>
                  <a:pt x="10551160" y="1224469"/>
                </a:cubicBezTo>
                <a:cubicBezTo>
                  <a:pt x="10504805" y="1262569"/>
                  <a:pt x="10607675" y="1266379"/>
                  <a:pt x="10563860" y="1225104"/>
                </a:cubicBezTo>
                <a:cubicBezTo>
                  <a:pt x="10579735" y="1220024"/>
                  <a:pt x="10580370" y="1196529"/>
                  <a:pt x="10564495" y="1190813"/>
                </a:cubicBezTo>
                <a:cubicBezTo>
                  <a:pt x="10565130" y="1183829"/>
                  <a:pt x="10561320" y="1175574"/>
                  <a:pt x="10554335" y="1171763"/>
                </a:cubicBezTo>
                <a:cubicBezTo>
                  <a:pt x="10554335" y="1167954"/>
                  <a:pt x="10553065" y="1164144"/>
                  <a:pt x="10551160" y="1160969"/>
                </a:cubicBezTo>
                <a:cubicBezTo>
                  <a:pt x="10582910" y="1115249"/>
                  <a:pt x="10489565" y="1110804"/>
                  <a:pt x="10516870" y="1159063"/>
                </a:cubicBezTo>
                <a:cubicBezTo>
                  <a:pt x="10511155" y="1167319"/>
                  <a:pt x="10511790" y="1179384"/>
                  <a:pt x="10518775" y="1187004"/>
                </a:cubicBezTo>
                <a:close/>
                <a:moveTo>
                  <a:pt x="10551795" y="1160334"/>
                </a:moveTo>
                <a:lnTo>
                  <a:pt x="10551795" y="1160334"/>
                </a:lnTo>
                <a:cubicBezTo>
                  <a:pt x="10551795" y="1160969"/>
                  <a:pt x="10551795" y="1160969"/>
                  <a:pt x="10551795" y="1160334"/>
                </a:cubicBezTo>
                <a:cubicBezTo>
                  <a:pt x="10551795" y="1160969"/>
                  <a:pt x="10551795" y="1160969"/>
                  <a:pt x="10551795" y="1160334"/>
                </a:cubicBezTo>
                <a:close/>
                <a:moveTo>
                  <a:pt x="10746740" y="1087944"/>
                </a:moveTo>
                <a:cubicBezTo>
                  <a:pt x="10746740" y="1087944"/>
                  <a:pt x="10746740" y="1087944"/>
                  <a:pt x="10746740" y="1087944"/>
                </a:cubicBezTo>
                <a:cubicBezTo>
                  <a:pt x="10728325" y="1100009"/>
                  <a:pt x="10747375" y="1128584"/>
                  <a:pt x="10765155" y="1116519"/>
                </a:cubicBezTo>
                <a:cubicBezTo>
                  <a:pt x="10783570" y="1105088"/>
                  <a:pt x="10764520" y="1075879"/>
                  <a:pt x="10746740" y="1087944"/>
                </a:cubicBezTo>
                <a:close/>
                <a:moveTo>
                  <a:pt x="10595610" y="1123504"/>
                </a:moveTo>
                <a:cubicBezTo>
                  <a:pt x="10593070" y="1133029"/>
                  <a:pt x="10599420" y="1143824"/>
                  <a:pt x="10608945" y="1146363"/>
                </a:cubicBezTo>
                <a:cubicBezTo>
                  <a:pt x="10598785" y="1193988"/>
                  <a:pt x="10674350" y="1160969"/>
                  <a:pt x="10632440" y="1136204"/>
                </a:cubicBezTo>
                <a:cubicBezTo>
                  <a:pt x="10636885" y="1127313"/>
                  <a:pt x="10633710" y="1115249"/>
                  <a:pt x="10624185" y="1110804"/>
                </a:cubicBezTo>
                <a:cubicBezTo>
                  <a:pt x="10626725" y="1103819"/>
                  <a:pt x="10624820" y="1094929"/>
                  <a:pt x="10619105" y="1089213"/>
                </a:cubicBezTo>
                <a:cubicBezTo>
                  <a:pt x="10664825" y="1041588"/>
                  <a:pt x="10553065" y="1033969"/>
                  <a:pt x="10591800" y="1087309"/>
                </a:cubicBezTo>
                <a:cubicBezTo>
                  <a:pt x="10579100" y="1096199"/>
                  <a:pt x="10581005" y="1117788"/>
                  <a:pt x="10595610" y="1123504"/>
                </a:cubicBezTo>
                <a:close/>
                <a:moveTo>
                  <a:pt x="10754360" y="949513"/>
                </a:moveTo>
                <a:cubicBezTo>
                  <a:pt x="10796270" y="947609"/>
                  <a:pt x="10770870" y="883474"/>
                  <a:pt x="10739120" y="910144"/>
                </a:cubicBezTo>
                <a:cubicBezTo>
                  <a:pt x="10723880" y="923479"/>
                  <a:pt x="10734675" y="950149"/>
                  <a:pt x="10754360" y="949513"/>
                </a:cubicBezTo>
                <a:close/>
                <a:moveTo>
                  <a:pt x="10683875" y="937449"/>
                </a:moveTo>
                <a:cubicBezTo>
                  <a:pt x="10696575" y="985074"/>
                  <a:pt x="10760710" y="933638"/>
                  <a:pt x="10716895" y="911413"/>
                </a:cubicBezTo>
                <a:cubicBezTo>
                  <a:pt x="10706100" y="855534"/>
                  <a:pt x="10632440" y="914588"/>
                  <a:pt x="10683875" y="937449"/>
                </a:cubicBezTo>
                <a:close/>
                <a:moveTo>
                  <a:pt x="10612755" y="1024444"/>
                </a:moveTo>
                <a:cubicBezTo>
                  <a:pt x="10636885" y="1061274"/>
                  <a:pt x="10681335" y="1003488"/>
                  <a:pt x="10640060" y="988884"/>
                </a:cubicBezTo>
                <a:cubicBezTo>
                  <a:pt x="10614660" y="943163"/>
                  <a:pt x="10561955" y="1012379"/>
                  <a:pt x="10612755" y="1024444"/>
                </a:cubicBezTo>
                <a:close/>
                <a:moveTo>
                  <a:pt x="9133840" y="2333179"/>
                </a:moveTo>
                <a:cubicBezTo>
                  <a:pt x="9123680" y="2336989"/>
                  <a:pt x="9119235" y="2349054"/>
                  <a:pt x="9123680" y="2359214"/>
                </a:cubicBezTo>
                <a:cubicBezTo>
                  <a:pt x="9152255" y="2402394"/>
                  <a:pt x="9184005" y="2321114"/>
                  <a:pt x="9133840" y="2333179"/>
                </a:cubicBezTo>
                <a:close/>
                <a:moveTo>
                  <a:pt x="9323705" y="2261424"/>
                </a:moveTo>
                <a:cubicBezTo>
                  <a:pt x="9311640" y="2238564"/>
                  <a:pt x="9276715" y="2258249"/>
                  <a:pt x="9288780" y="2280474"/>
                </a:cubicBezTo>
                <a:cubicBezTo>
                  <a:pt x="9301480" y="2302699"/>
                  <a:pt x="9336405" y="2283649"/>
                  <a:pt x="9323705" y="2261424"/>
                </a:cubicBezTo>
                <a:close/>
                <a:moveTo>
                  <a:pt x="9302750" y="2412554"/>
                </a:moveTo>
                <a:cubicBezTo>
                  <a:pt x="9318625" y="2437319"/>
                  <a:pt x="9356725" y="2411284"/>
                  <a:pt x="9340215" y="2387154"/>
                </a:cubicBezTo>
                <a:cubicBezTo>
                  <a:pt x="9324340" y="2363024"/>
                  <a:pt x="9286240" y="2388424"/>
                  <a:pt x="9302750" y="2412554"/>
                </a:cubicBezTo>
                <a:close/>
                <a:moveTo>
                  <a:pt x="9387840" y="2354134"/>
                </a:moveTo>
                <a:cubicBezTo>
                  <a:pt x="9404985" y="2378264"/>
                  <a:pt x="9441815" y="2350959"/>
                  <a:pt x="9424035" y="2327464"/>
                </a:cubicBezTo>
                <a:cubicBezTo>
                  <a:pt x="9406890" y="2303334"/>
                  <a:pt x="9370060" y="2330639"/>
                  <a:pt x="9387840" y="2354134"/>
                </a:cubicBezTo>
                <a:close/>
                <a:moveTo>
                  <a:pt x="10891520" y="884744"/>
                </a:moveTo>
                <a:cubicBezTo>
                  <a:pt x="10870565" y="899349"/>
                  <a:pt x="10894060" y="931734"/>
                  <a:pt x="10914380" y="917129"/>
                </a:cubicBezTo>
                <a:cubicBezTo>
                  <a:pt x="10935970" y="902524"/>
                  <a:pt x="10912475" y="870138"/>
                  <a:pt x="10891520" y="884744"/>
                </a:cubicBezTo>
                <a:close/>
                <a:moveTo>
                  <a:pt x="9436735" y="1981388"/>
                </a:moveTo>
                <a:cubicBezTo>
                  <a:pt x="9458325" y="1981388"/>
                  <a:pt x="9452610" y="1947099"/>
                  <a:pt x="9431655" y="1954084"/>
                </a:cubicBezTo>
                <a:cubicBezTo>
                  <a:pt x="9417685" y="1959163"/>
                  <a:pt x="9421495" y="1982024"/>
                  <a:pt x="9436735" y="1981388"/>
                </a:cubicBezTo>
                <a:close/>
                <a:moveTo>
                  <a:pt x="9403080" y="2215069"/>
                </a:moveTo>
                <a:cubicBezTo>
                  <a:pt x="9397365" y="2205544"/>
                  <a:pt x="9385300" y="2202369"/>
                  <a:pt x="9375775" y="2208084"/>
                </a:cubicBezTo>
                <a:cubicBezTo>
                  <a:pt x="9375775" y="2208084"/>
                  <a:pt x="9375775" y="2208084"/>
                  <a:pt x="9375775" y="2208084"/>
                </a:cubicBezTo>
                <a:cubicBezTo>
                  <a:pt x="9337040" y="2242374"/>
                  <a:pt x="9421495" y="2263329"/>
                  <a:pt x="9403080" y="2215069"/>
                </a:cubicBezTo>
                <a:close/>
                <a:moveTo>
                  <a:pt x="9460865" y="2048063"/>
                </a:moveTo>
                <a:cubicBezTo>
                  <a:pt x="9441180" y="2058224"/>
                  <a:pt x="9457055" y="2088704"/>
                  <a:pt x="9476740" y="2077909"/>
                </a:cubicBezTo>
                <a:cubicBezTo>
                  <a:pt x="9496425" y="2068384"/>
                  <a:pt x="9480550" y="2037904"/>
                  <a:pt x="9460865" y="2048063"/>
                </a:cubicBezTo>
                <a:close/>
                <a:moveTo>
                  <a:pt x="9463405" y="1915349"/>
                </a:moveTo>
                <a:cubicBezTo>
                  <a:pt x="9482455" y="1915349"/>
                  <a:pt x="9478010" y="1884869"/>
                  <a:pt x="9459595" y="1890584"/>
                </a:cubicBezTo>
                <a:cubicBezTo>
                  <a:pt x="9445625" y="1893759"/>
                  <a:pt x="9449435" y="1915349"/>
                  <a:pt x="9463405" y="1915349"/>
                </a:cubicBezTo>
                <a:close/>
                <a:moveTo>
                  <a:pt x="9401810" y="2022029"/>
                </a:moveTo>
                <a:cubicBezTo>
                  <a:pt x="9383395" y="2029649"/>
                  <a:pt x="9395460" y="2058859"/>
                  <a:pt x="9413875" y="2050604"/>
                </a:cubicBezTo>
                <a:cubicBezTo>
                  <a:pt x="9432290" y="2042984"/>
                  <a:pt x="9420225" y="2013774"/>
                  <a:pt x="9401810" y="2022029"/>
                </a:cubicBezTo>
                <a:close/>
                <a:moveTo>
                  <a:pt x="9145905" y="2530029"/>
                </a:moveTo>
                <a:cubicBezTo>
                  <a:pt x="9182735" y="2529394"/>
                  <a:pt x="9168130" y="2470339"/>
                  <a:pt x="9135110" y="2487484"/>
                </a:cubicBezTo>
                <a:cubicBezTo>
                  <a:pt x="9114790" y="2497644"/>
                  <a:pt x="9123680" y="2530664"/>
                  <a:pt x="9145905" y="2530029"/>
                </a:cubicBezTo>
                <a:close/>
                <a:moveTo>
                  <a:pt x="9255125" y="2178239"/>
                </a:moveTo>
                <a:cubicBezTo>
                  <a:pt x="9276080" y="2170619"/>
                  <a:pt x="9263380" y="2138234"/>
                  <a:pt x="9243060" y="2146489"/>
                </a:cubicBezTo>
                <a:cubicBezTo>
                  <a:pt x="9222105" y="2154109"/>
                  <a:pt x="9234805" y="2186494"/>
                  <a:pt x="9255125" y="2178239"/>
                </a:cubicBezTo>
                <a:close/>
                <a:moveTo>
                  <a:pt x="9242425" y="2303969"/>
                </a:moveTo>
                <a:cubicBezTo>
                  <a:pt x="9231630" y="2281109"/>
                  <a:pt x="9195435" y="2298254"/>
                  <a:pt x="9206865" y="2321114"/>
                </a:cubicBezTo>
                <a:cubicBezTo>
                  <a:pt x="9218295" y="2344609"/>
                  <a:pt x="9254490" y="2326829"/>
                  <a:pt x="9242425" y="2303969"/>
                </a:cubicBezTo>
                <a:close/>
                <a:moveTo>
                  <a:pt x="9208135" y="2268409"/>
                </a:moveTo>
                <a:cubicBezTo>
                  <a:pt x="9230360" y="2259519"/>
                  <a:pt x="9215755" y="2225229"/>
                  <a:pt x="9194165" y="2234754"/>
                </a:cubicBezTo>
                <a:cubicBezTo>
                  <a:pt x="9171940" y="2243009"/>
                  <a:pt x="9186545" y="2277934"/>
                  <a:pt x="9208135" y="2268409"/>
                </a:cubicBezTo>
                <a:close/>
                <a:moveTo>
                  <a:pt x="9096375" y="2473514"/>
                </a:moveTo>
                <a:cubicBezTo>
                  <a:pt x="9121775" y="2462719"/>
                  <a:pt x="9103995" y="2423349"/>
                  <a:pt x="9079230" y="2434779"/>
                </a:cubicBezTo>
                <a:cubicBezTo>
                  <a:pt x="9053195" y="2446209"/>
                  <a:pt x="9071610" y="2485579"/>
                  <a:pt x="9096375" y="2473514"/>
                </a:cubicBezTo>
                <a:close/>
                <a:moveTo>
                  <a:pt x="9254490" y="2443669"/>
                </a:moveTo>
                <a:cubicBezTo>
                  <a:pt x="9239250" y="2418269"/>
                  <a:pt x="9200515" y="2442399"/>
                  <a:pt x="9215755" y="2467164"/>
                </a:cubicBezTo>
                <a:cubicBezTo>
                  <a:pt x="9230995" y="2492564"/>
                  <a:pt x="9269730" y="2468434"/>
                  <a:pt x="9254490" y="2443669"/>
                </a:cubicBezTo>
                <a:close/>
                <a:moveTo>
                  <a:pt x="9091930" y="2197289"/>
                </a:moveTo>
                <a:cubicBezTo>
                  <a:pt x="9073515" y="2202369"/>
                  <a:pt x="9077960" y="2230944"/>
                  <a:pt x="9096375" y="2230309"/>
                </a:cubicBezTo>
                <a:cubicBezTo>
                  <a:pt x="9121775" y="2230944"/>
                  <a:pt x="9116060" y="2190304"/>
                  <a:pt x="9091930" y="2197289"/>
                </a:cubicBezTo>
                <a:close/>
                <a:moveTo>
                  <a:pt x="9598025" y="2133154"/>
                </a:moveTo>
                <a:cubicBezTo>
                  <a:pt x="9580880" y="2111564"/>
                  <a:pt x="9547860" y="2138234"/>
                  <a:pt x="9565005" y="2159824"/>
                </a:cubicBezTo>
                <a:cubicBezTo>
                  <a:pt x="9582150" y="2181414"/>
                  <a:pt x="9615805" y="2154109"/>
                  <a:pt x="9598025" y="2133154"/>
                </a:cubicBezTo>
                <a:close/>
                <a:moveTo>
                  <a:pt x="9044305" y="2533839"/>
                </a:moveTo>
                <a:cubicBezTo>
                  <a:pt x="9033510" y="2538919"/>
                  <a:pt x="9028430" y="2552889"/>
                  <a:pt x="9033510" y="2563684"/>
                </a:cubicBezTo>
                <a:cubicBezTo>
                  <a:pt x="9068435" y="2611944"/>
                  <a:pt x="9101455" y="2517329"/>
                  <a:pt x="9044305" y="2533839"/>
                </a:cubicBezTo>
                <a:close/>
                <a:moveTo>
                  <a:pt x="9127490" y="2300159"/>
                </a:moveTo>
                <a:cubicBezTo>
                  <a:pt x="9149715" y="2292539"/>
                  <a:pt x="9137015" y="2256979"/>
                  <a:pt x="9114790" y="2265869"/>
                </a:cubicBezTo>
                <a:cubicBezTo>
                  <a:pt x="9092565" y="2273489"/>
                  <a:pt x="9105265" y="2308414"/>
                  <a:pt x="9127490" y="2300159"/>
                </a:cubicBezTo>
                <a:close/>
                <a:moveTo>
                  <a:pt x="9173210" y="2206814"/>
                </a:moveTo>
                <a:cubicBezTo>
                  <a:pt x="9198610" y="2206814"/>
                  <a:pt x="9192260" y="2165539"/>
                  <a:pt x="9168130" y="2173794"/>
                </a:cubicBezTo>
                <a:cubicBezTo>
                  <a:pt x="9149715" y="2178874"/>
                  <a:pt x="9154795" y="2207449"/>
                  <a:pt x="9173210" y="2206814"/>
                </a:cubicBezTo>
                <a:close/>
                <a:moveTo>
                  <a:pt x="9643110" y="1853119"/>
                </a:moveTo>
                <a:cubicBezTo>
                  <a:pt x="9662795" y="1853119"/>
                  <a:pt x="9657080" y="1821369"/>
                  <a:pt x="9638665" y="1828354"/>
                </a:cubicBezTo>
                <a:cubicBezTo>
                  <a:pt x="9625965" y="1833434"/>
                  <a:pt x="9629775" y="1853754"/>
                  <a:pt x="9643110" y="1853119"/>
                </a:cubicBezTo>
                <a:close/>
                <a:moveTo>
                  <a:pt x="9596120" y="1947099"/>
                </a:moveTo>
                <a:cubicBezTo>
                  <a:pt x="9605645" y="1964879"/>
                  <a:pt x="9632950" y="1950274"/>
                  <a:pt x="9623425" y="1932494"/>
                </a:cubicBezTo>
                <a:cubicBezTo>
                  <a:pt x="9614535" y="1914713"/>
                  <a:pt x="9586595" y="1929319"/>
                  <a:pt x="9596120" y="1947099"/>
                </a:cubicBezTo>
                <a:close/>
                <a:moveTo>
                  <a:pt x="9628505" y="1902013"/>
                </a:moveTo>
                <a:cubicBezTo>
                  <a:pt x="9651365" y="1901379"/>
                  <a:pt x="9643110" y="1865819"/>
                  <a:pt x="9622155" y="1875344"/>
                </a:cubicBezTo>
                <a:cubicBezTo>
                  <a:pt x="9608820" y="1881059"/>
                  <a:pt x="9613900" y="1902649"/>
                  <a:pt x="9628505" y="1902013"/>
                </a:cubicBezTo>
                <a:close/>
                <a:moveTo>
                  <a:pt x="9584055" y="1875344"/>
                </a:moveTo>
                <a:cubicBezTo>
                  <a:pt x="9603740" y="1875344"/>
                  <a:pt x="9598025" y="1844229"/>
                  <a:pt x="9579610" y="1850579"/>
                </a:cubicBezTo>
                <a:cubicBezTo>
                  <a:pt x="9566275" y="1855024"/>
                  <a:pt x="9570085" y="1875979"/>
                  <a:pt x="9584055" y="1875344"/>
                </a:cubicBezTo>
                <a:close/>
                <a:moveTo>
                  <a:pt x="9552305" y="2195384"/>
                </a:moveTo>
                <a:cubicBezTo>
                  <a:pt x="9530080" y="2214434"/>
                  <a:pt x="9559925" y="2248724"/>
                  <a:pt x="9581515" y="2229674"/>
                </a:cubicBezTo>
                <a:cubicBezTo>
                  <a:pt x="9604375" y="2211259"/>
                  <a:pt x="9574530" y="2176334"/>
                  <a:pt x="9552305" y="2195384"/>
                </a:cubicBezTo>
                <a:close/>
                <a:moveTo>
                  <a:pt x="9569450" y="2032824"/>
                </a:moveTo>
                <a:cubicBezTo>
                  <a:pt x="9549130" y="2045524"/>
                  <a:pt x="9570085" y="2076638"/>
                  <a:pt x="9589770" y="2063304"/>
                </a:cubicBezTo>
                <a:cubicBezTo>
                  <a:pt x="9610090" y="2050604"/>
                  <a:pt x="9589135" y="2019488"/>
                  <a:pt x="9569450" y="2032824"/>
                </a:cubicBezTo>
                <a:close/>
                <a:moveTo>
                  <a:pt x="9565640" y="1930588"/>
                </a:moveTo>
                <a:cubicBezTo>
                  <a:pt x="9587865" y="1930588"/>
                  <a:pt x="9580880" y="1895029"/>
                  <a:pt x="9559925" y="1903284"/>
                </a:cubicBezTo>
                <a:cubicBezTo>
                  <a:pt x="9545955" y="1908999"/>
                  <a:pt x="9550400" y="1931224"/>
                  <a:pt x="9565640" y="1930588"/>
                </a:cubicBezTo>
                <a:close/>
                <a:moveTo>
                  <a:pt x="9608820" y="2001074"/>
                </a:moveTo>
                <a:cubicBezTo>
                  <a:pt x="9637395" y="2000438"/>
                  <a:pt x="9624695" y="1955354"/>
                  <a:pt x="9599930" y="1969959"/>
                </a:cubicBezTo>
                <a:cubicBezTo>
                  <a:pt x="9585325" y="1978213"/>
                  <a:pt x="9592310" y="2001709"/>
                  <a:pt x="9608820" y="2001074"/>
                </a:cubicBezTo>
                <a:close/>
                <a:moveTo>
                  <a:pt x="9625965" y="2087434"/>
                </a:moveTo>
                <a:cubicBezTo>
                  <a:pt x="9646920" y="2072194"/>
                  <a:pt x="9622790" y="2040444"/>
                  <a:pt x="9602470" y="2055684"/>
                </a:cubicBezTo>
                <a:cubicBezTo>
                  <a:pt x="9581515" y="2070924"/>
                  <a:pt x="9605645" y="2102674"/>
                  <a:pt x="9625965" y="2087434"/>
                </a:cubicBezTo>
                <a:close/>
                <a:moveTo>
                  <a:pt x="9469755" y="2292539"/>
                </a:moveTo>
                <a:cubicBezTo>
                  <a:pt x="9487535" y="2316034"/>
                  <a:pt x="9523730" y="2286824"/>
                  <a:pt x="9505315" y="2264599"/>
                </a:cubicBezTo>
                <a:cubicBezTo>
                  <a:pt x="9487535" y="2241104"/>
                  <a:pt x="9451340" y="2269679"/>
                  <a:pt x="9469755" y="2292539"/>
                </a:cubicBezTo>
                <a:close/>
                <a:moveTo>
                  <a:pt x="9482455" y="2020759"/>
                </a:moveTo>
                <a:cubicBezTo>
                  <a:pt x="9500870" y="2012504"/>
                  <a:pt x="9487535" y="1983929"/>
                  <a:pt x="9469755" y="1992819"/>
                </a:cubicBezTo>
                <a:cubicBezTo>
                  <a:pt x="9451340" y="2000438"/>
                  <a:pt x="9464675" y="2029013"/>
                  <a:pt x="9482455" y="2020759"/>
                </a:cubicBezTo>
                <a:close/>
                <a:moveTo>
                  <a:pt x="9501505" y="1957259"/>
                </a:moveTo>
                <a:cubicBezTo>
                  <a:pt x="9523730" y="1957259"/>
                  <a:pt x="9516745" y="1922334"/>
                  <a:pt x="9496425" y="1929954"/>
                </a:cubicBezTo>
                <a:cubicBezTo>
                  <a:pt x="9481820" y="1935034"/>
                  <a:pt x="9486900" y="1957894"/>
                  <a:pt x="9501505" y="1957259"/>
                </a:cubicBezTo>
                <a:close/>
                <a:moveTo>
                  <a:pt x="9453245" y="2160459"/>
                </a:moveTo>
                <a:cubicBezTo>
                  <a:pt x="9436735" y="2170619"/>
                  <a:pt x="9444990" y="2197289"/>
                  <a:pt x="9464040" y="2196654"/>
                </a:cubicBezTo>
                <a:cubicBezTo>
                  <a:pt x="9497695" y="2195384"/>
                  <a:pt x="9481820" y="2142679"/>
                  <a:pt x="9453245" y="2160459"/>
                </a:cubicBezTo>
                <a:close/>
                <a:moveTo>
                  <a:pt x="9424035" y="2122359"/>
                </a:moveTo>
                <a:cubicBezTo>
                  <a:pt x="9403080" y="2133789"/>
                  <a:pt x="9421495" y="2166174"/>
                  <a:pt x="9441815" y="2154109"/>
                </a:cubicBezTo>
                <a:cubicBezTo>
                  <a:pt x="9463405" y="2142679"/>
                  <a:pt x="9444990" y="2110294"/>
                  <a:pt x="9424035" y="2122359"/>
                </a:cubicBezTo>
                <a:close/>
                <a:moveTo>
                  <a:pt x="9539605" y="2041713"/>
                </a:moveTo>
                <a:cubicBezTo>
                  <a:pt x="9567545" y="2041079"/>
                  <a:pt x="9556115" y="1996629"/>
                  <a:pt x="9531350" y="2009963"/>
                </a:cubicBezTo>
                <a:cubicBezTo>
                  <a:pt x="9516110" y="2018219"/>
                  <a:pt x="9522460" y="2042349"/>
                  <a:pt x="9539605" y="2041713"/>
                </a:cubicBezTo>
                <a:close/>
                <a:moveTo>
                  <a:pt x="9529445" y="1981388"/>
                </a:moveTo>
                <a:cubicBezTo>
                  <a:pt x="9538335" y="1999804"/>
                  <a:pt x="9566275" y="1985199"/>
                  <a:pt x="9557385" y="1967419"/>
                </a:cubicBezTo>
                <a:cubicBezTo>
                  <a:pt x="9548495" y="1949004"/>
                  <a:pt x="9520555" y="1962974"/>
                  <a:pt x="9529445" y="1981388"/>
                </a:cubicBezTo>
                <a:close/>
                <a:moveTo>
                  <a:pt x="9497695" y="2078544"/>
                </a:moveTo>
                <a:cubicBezTo>
                  <a:pt x="9477375" y="2090609"/>
                  <a:pt x="9497060" y="2122359"/>
                  <a:pt x="9516745" y="2109659"/>
                </a:cubicBezTo>
                <a:cubicBezTo>
                  <a:pt x="9537700" y="2098229"/>
                  <a:pt x="9518015" y="2065844"/>
                  <a:pt x="9497695" y="2078544"/>
                </a:cubicBezTo>
                <a:close/>
                <a:moveTo>
                  <a:pt x="9523730" y="1896299"/>
                </a:moveTo>
                <a:cubicBezTo>
                  <a:pt x="9542780" y="1896299"/>
                  <a:pt x="9537700" y="1865819"/>
                  <a:pt x="9519920" y="1871534"/>
                </a:cubicBezTo>
                <a:cubicBezTo>
                  <a:pt x="9506585" y="1875344"/>
                  <a:pt x="9509760" y="1896299"/>
                  <a:pt x="9523730" y="1896299"/>
                </a:cubicBezTo>
                <a:close/>
                <a:moveTo>
                  <a:pt x="11238230" y="618679"/>
                </a:moveTo>
                <a:cubicBezTo>
                  <a:pt x="11224260" y="595184"/>
                  <a:pt x="11187430" y="617409"/>
                  <a:pt x="11202035" y="640269"/>
                </a:cubicBezTo>
                <a:cubicBezTo>
                  <a:pt x="11215370" y="664399"/>
                  <a:pt x="11252200" y="642174"/>
                  <a:pt x="11238230" y="618679"/>
                </a:cubicBezTo>
                <a:close/>
                <a:moveTo>
                  <a:pt x="11771630" y="224344"/>
                </a:moveTo>
                <a:cubicBezTo>
                  <a:pt x="11807825" y="224344"/>
                  <a:pt x="11798300" y="166558"/>
                  <a:pt x="11764010" y="177354"/>
                </a:cubicBezTo>
                <a:cubicBezTo>
                  <a:pt x="11738610" y="184974"/>
                  <a:pt x="11745595" y="224979"/>
                  <a:pt x="11771630" y="224344"/>
                </a:cubicBezTo>
                <a:close/>
                <a:moveTo>
                  <a:pt x="11750675" y="413574"/>
                </a:moveTo>
                <a:cubicBezTo>
                  <a:pt x="11782425" y="413574"/>
                  <a:pt x="11774805" y="363408"/>
                  <a:pt x="11744960" y="372299"/>
                </a:cubicBezTo>
                <a:cubicBezTo>
                  <a:pt x="11722100" y="378649"/>
                  <a:pt x="11727180" y="414844"/>
                  <a:pt x="11750675" y="413574"/>
                </a:cubicBezTo>
                <a:close/>
                <a:moveTo>
                  <a:pt x="11783060" y="128458"/>
                </a:moveTo>
                <a:cubicBezTo>
                  <a:pt x="11821795" y="128458"/>
                  <a:pt x="11811000" y="66229"/>
                  <a:pt x="11774805" y="78929"/>
                </a:cubicBezTo>
                <a:cubicBezTo>
                  <a:pt x="11748135" y="87819"/>
                  <a:pt x="11755755" y="129729"/>
                  <a:pt x="11783060" y="128458"/>
                </a:cubicBezTo>
                <a:close/>
                <a:moveTo>
                  <a:pt x="11567795" y="477074"/>
                </a:moveTo>
                <a:cubicBezTo>
                  <a:pt x="11600815" y="476438"/>
                  <a:pt x="11590655" y="424369"/>
                  <a:pt x="11560175" y="436433"/>
                </a:cubicBezTo>
                <a:cubicBezTo>
                  <a:pt x="11537950" y="444054"/>
                  <a:pt x="11544935" y="478344"/>
                  <a:pt x="11567795" y="477074"/>
                </a:cubicBezTo>
                <a:close/>
                <a:moveTo>
                  <a:pt x="11791315" y="263713"/>
                </a:moveTo>
                <a:cubicBezTo>
                  <a:pt x="11762740" y="271333"/>
                  <a:pt x="11776075" y="315783"/>
                  <a:pt x="11804015" y="306894"/>
                </a:cubicBezTo>
                <a:cubicBezTo>
                  <a:pt x="11832590" y="299274"/>
                  <a:pt x="11819255" y="255458"/>
                  <a:pt x="11791315" y="263713"/>
                </a:cubicBezTo>
                <a:close/>
                <a:moveTo>
                  <a:pt x="11845290" y="388808"/>
                </a:moveTo>
                <a:cubicBezTo>
                  <a:pt x="11875770" y="388808"/>
                  <a:pt x="11870055" y="339913"/>
                  <a:pt x="11840210" y="346899"/>
                </a:cubicBezTo>
                <a:cubicBezTo>
                  <a:pt x="11816080" y="351979"/>
                  <a:pt x="11821160" y="389444"/>
                  <a:pt x="11845290" y="388808"/>
                </a:cubicBezTo>
                <a:close/>
                <a:moveTo>
                  <a:pt x="11764010" y="556449"/>
                </a:moveTo>
                <a:cubicBezTo>
                  <a:pt x="11740515" y="561529"/>
                  <a:pt x="11749405" y="597724"/>
                  <a:pt x="11772265" y="592009"/>
                </a:cubicBezTo>
                <a:cubicBezTo>
                  <a:pt x="11795760" y="586929"/>
                  <a:pt x="11787505" y="550734"/>
                  <a:pt x="11764010" y="556449"/>
                </a:cubicBezTo>
                <a:close/>
                <a:moveTo>
                  <a:pt x="11804015" y="451674"/>
                </a:moveTo>
                <a:cubicBezTo>
                  <a:pt x="11778615" y="457388"/>
                  <a:pt x="11788140" y="496124"/>
                  <a:pt x="11812905" y="490408"/>
                </a:cubicBezTo>
                <a:cubicBezTo>
                  <a:pt x="11838305" y="484694"/>
                  <a:pt x="11828780" y="445324"/>
                  <a:pt x="11804015" y="451674"/>
                </a:cubicBezTo>
                <a:close/>
                <a:moveTo>
                  <a:pt x="11680190" y="577404"/>
                </a:moveTo>
                <a:cubicBezTo>
                  <a:pt x="11657330" y="583119"/>
                  <a:pt x="11666855" y="619313"/>
                  <a:pt x="11689715" y="612963"/>
                </a:cubicBezTo>
                <a:cubicBezTo>
                  <a:pt x="11712575" y="606613"/>
                  <a:pt x="11703050" y="570419"/>
                  <a:pt x="11680190" y="577404"/>
                </a:cubicBezTo>
                <a:close/>
                <a:moveTo>
                  <a:pt x="11834495" y="559624"/>
                </a:moveTo>
                <a:cubicBezTo>
                  <a:pt x="11851640" y="604709"/>
                  <a:pt x="11897360" y="537399"/>
                  <a:pt x="11849100" y="538034"/>
                </a:cubicBezTo>
                <a:cubicBezTo>
                  <a:pt x="11839575" y="539938"/>
                  <a:pt x="11832590" y="549463"/>
                  <a:pt x="11834495" y="559624"/>
                </a:cubicBezTo>
                <a:close/>
                <a:moveTo>
                  <a:pt x="11707495" y="338644"/>
                </a:moveTo>
                <a:cubicBezTo>
                  <a:pt x="11735435" y="329119"/>
                  <a:pt x="11720195" y="285938"/>
                  <a:pt x="11692255" y="296099"/>
                </a:cubicBezTo>
                <a:cubicBezTo>
                  <a:pt x="11664315" y="304988"/>
                  <a:pt x="11680190" y="348804"/>
                  <a:pt x="11707495" y="338644"/>
                </a:cubicBezTo>
                <a:close/>
                <a:moveTo>
                  <a:pt x="11597005" y="601534"/>
                </a:moveTo>
                <a:cubicBezTo>
                  <a:pt x="11574145" y="608519"/>
                  <a:pt x="11585575" y="644079"/>
                  <a:pt x="11607800" y="636459"/>
                </a:cubicBezTo>
                <a:cubicBezTo>
                  <a:pt x="11630660" y="630109"/>
                  <a:pt x="11619230" y="593913"/>
                  <a:pt x="11597005" y="601534"/>
                </a:cubicBezTo>
                <a:close/>
                <a:moveTo>
                  <a:pt x="11583035" y="362774"/>
                </a:moveTo>
                <a:cubicBezTo>
                  <a:pt x="11593830" y="390079"/>
                  <a:pt x="11636375" y="372299"/>
                  <a:pt x="11624945" y="345629"/>
                </a:cubicBezTo>
                <a:cubicBezTo>
                  <a:pt x="11614150" y="318324"/>
                  <a:pt x="11571605" y="335469"/>
                  <a:pt x="11583035" y="362774"/>
                </a:cubicBezTo>
                <a:close/>
                <a:moveTo>
                  <a:pt x="11570335" y="305624"/>
                </a:moveTo>
                <a:cubicBezTo>
                  <a:pt x="11608435" y="304988"/>
                  <a:pt x="11595100" y="244029"/>
                  <a:pt x="11560175" y="259904"/>
                </a:cubicBezTo>
                <a:cubicBezTo>
                  <a:pt x="11537315" y="269429"/>
                  <a:pt x="11545570" y="306258"/>
                  <a:pt x="11570335" y="305624"/>
                </a:cubicBezTo>
                <a:close/>
                <a:moveTo>
                  <a:pt x="11572875" y="218629"/>
                </a:moveTo>
                <a:cubicBezTo>
                  <a:pt x="11614150" y="217994"/>
                  <a:pt x="11598275" y="152588"/>
                  <a:pt x="11561445" y="170369"/>
                </a:cubicBezTo>
                <a:cubicBezTo>
                  <a:pt x="11537950" y="181799"/>
                  <a:pt x="11547475" y="219899"/>
                  <a:pt x="11572875" y="218629"/>
                </a:cubicBezTo>
                <a:close/>
                <a:moveTo>
                  <a:pt x="11670030" y="261808"/>
                </a:moveTo>
                <a:cubicBezTo>
                  <a:pt x="11707495" y="261174"/>
                  <a:pt x="11696065" y="202119"/>
                  <a:pt x="11661140" y="215454"/>
                </a:cubicBezTo>
                <a:cubicBezTo>
                  <a:pt x="11637010" y="224344"/>
                  <a:pt x="11644630" y="263079"/>
                  <a:pt x="11670030" y="261808"/>
                </a:cubicBezTo>
                <a:close/>
                <a:moveTo>
                  <a:pt x="11613515" y="526604"/>
                </a:moveTo>
                <a:cubicBezTo>
                  <a:pt x="11621135" y="551369"/>
                  <a:pt x="11659235" y="538034"/>
                  <a:pt x="11650980" y="513904"/>
                </a:cubicBezTo>
                <a:cubicBezTo>
                  <a:pt x="11643360" y="489774"/>
                  <a:pt x="11605260" y="502474"/>
                  <a:pt x="11613515" y="526604"/>
                </a:cubicBezTo>
                <a:close/>
                <a:moveTo>
                  <a:pt x="11676380" y="170369"/>
                </a:moveTo>
                <a:cubicBezTo>
                  <a:pt x="11716385" y="169733"/>
                  <a:pt x="11703685" y="106233"/>
                  <a:pt x="11666220" y="121474"/>
                </a:cubicBezTo>
                <a:cubicBezTo>
                  <a:pt x="11641455" y="131633"/>
                  <a:pt x="11649710" y="171004"/>
                  <a:pt x="11676380" y="170369"/>
                </a:cubicBezTo>
                <a:close/>
                <a:moveTo>
                  <a:pt x="11658600" y="443419"/>
                </a:moveTo>
                <a:cubicBezTo>
                  <a:pt x="11690985" y="442783"/>
                  <a:pt x="11682095" y="391983"/>
                  <a:pt x="11651615" y="402144"/>
                </a:cubicBezTo>
                <a:cubicBezTo>
                  <a:pt x="11629390" y="409129"/>
                  <a:pt x="11635740" y="444054"/>
                  <a:pt x="11658600" y="443419"/>
                </a:cubicBezTo>
                <a:close/>
                <a:moveTo>
                  <a:pt x="11738610" y="488504"/>
                </a:moveTo>
                <a:cubicBezTo>
                  <a:pt x="11716385" y="441513"/>
                  <a:pt x="11673205" y="518349"/>
                  <a:pt x="11725275" y="512633"/>
                </a:cubicBezTo>
                <a:lnTo>
                  <a:pt x="11725275" y="512633"/>
                </a:lnTo>
                <a:cubicBezTo>
                  <a:pt x="11736070" y="510094"/>
                  <a:pt x="11741785" y="498663"/>
                  <a:pt x="11738610" y="488504"/>
                </a:cubicBezTo>
                <a:close/>
                <a:moveTo>
                  <a:pt x="12115800" y="50988"/>
                </a:moveTo>
                <a:cubicBezTo>
                  <a:pt x="12150725" y="51624"/>
                  <a:pt x="12147550" y="-3621"/>
                  <a:pt x="12113260" y="188"/>
                </a:cubicBezTo>
                <a:cubicBezTo>
                  <a:pt x="12082145" y="3363"/>
                  <a:pt x="12084685" y="52258"/>
                  <a:pt x="12115800" y="50988"/>
                </a:cubicBezTo>
                <a:close/>
                <a:moveTo>
                  <a:pt x="12099290" y="424369"/>
                </a:moveTo>
                <a:cubicBezTo>
                  <a:pt x="12097385" y="398969"/>
                  <a:pt x="12057380" y="402779"/>
                  <a:pt x="12059920" y="428179"/>
                </a:cubicBezTo>
                <a:cubicBezTo>
                  <a:pt x="12062460" y="453579"/>
                  <a:pt x="12102465" y="449769"/>
                  <a:pt x="12099290" y="424369"/>
                </a:cubicBezTo>
                <a:close/>
                <a:moveTo>
                  <a:pt x="12088495" y="151954"/>
                </a:moveTo>
                <a:cubicBezTo>
                  <a:pt x="12089765" y="151954"/>
                  <a:pt x="12090400" y="151954"/>
                  <a:pt x="12091670" y="151954"/>
                </a:cubicBezTo>
                <a:lnTo>
                  <a:pt x="12091670" y="151954"/>
                </a:lnTo>
                <a:cubicBezTo>
                  <a:pt x="12122785" y="148779"/>
                  <a:pt x="12117070" y="99883"/>
                  <a:pt x="12085955" y="104329"/>
                </a:cubicBezTo>
                <a:cubicBezTo>
                  <a:pt x="12056745" y="107504"/>
                  <a:pt x="12059285" y="153224"/>
                  <a:pt x="12088495" y="151954"/>
                </a:cubicBezTo>
                <a:close/>
                <a:moveTo>
                  <a:pt x="12015470" y="334833"/>
                </a:moveTo>
                <a:cubicBezTo>
                  <a:pt x="12018645" y="362138"/>
                  <a:pt x="12061190" y="356424"/>
                  <a:pt x="12057380" y="329119"/>
                </a:cubicBezTo>
                <a:cubicBezTo>
                  <a:pt x="12054205" y="302449"/>
                  <a:pt x="12011660" y="308163"/>
                  <a:pt x="12015470" y="334833"/>
                </a:cubicBezTo>
                <a:close/>
                <a:moveTo>
                  <a:pt x="12090400" y="524699"/>
                </a:moveTo>
                <a:cubicBezTo>
                  <a:pt x="12091670" y="548829"/>
                  <a:pt x="12129135" y="545654"/>
                  <a:pt x="12127230" y="522158"/>
                </a:cubicBezTo>
                <a:cubicBezTo>
                  <a:pt x="12125325" y="498029"/>
                  <a:pt x="12087860" y="500569"/>
                  <a:pt x="12090400" y="524699"/>
                </a:cubicBezTo>
                <a:close/>
                <a:moveTo>
                  <a:pt x="12111990" y="324038"/>
                </a:moveTo>
                <a:cubicBezTo>
                  <a:pt x="12113895" y="351344"/>
                  <a:pt x="12156440" y="348169"/>
                  <a:pt x="12154535" y="320863"/>
                </a:cubicBezTo>
                <a:cubicBezTo>
                  <a:pt x="12152630" y="293558"/>
                  <a:pt x="12109450" y="296733"/>
                  <a:pt x="12111990" y="324038"/>
                </a:cubicBezTo>
                <a:close/>
                <a:moveTo>
                  <a:pt x="12122785" y="223708"/>
                </a:moveTo>
                <a:cubicBezTo>
                  <a:pt x="12120245" y="194499"/>
                  <a:pt x="12074525" y="198944"/>
                  <a:pt x="12077700" y="228154"/>
                </a:cubicBezTo>
                <a:cubicBezTo>
                  <a:pt x="12080240" y="257999"/>
                  <a:pt x="12125960" y="252919"/>
                  <a:pt x="12122785" y="223708"/>
                </a:cubicBezTo>
                <a:close/>
                <a:moveTo>
                  <a:pt x="12109450" y="722184"/>
                </a:moveTo>
                <a:cubicBezTo>
                  <a:pt x="12110085" y="742504"/>
                  <a:pt x="12141835" y="741234"/>
                  <a:pt x="12140565" y="720913"/>
                </a:cubicBezTo>
                <a:cubicBezTo>
                  <a:pt x="12139295" y="700594"/>
                  <a:pt x="12108180" y="701863"/>
                  <a:pt x="12109450" y="722184"/>
                </a:cubicBezTo>
                <a:close/>
                <a:moveTo>
                  <a:pt x="11969115" y="439608"/>
                </a:moveTo>
                <a:cubicBezTo>
                  <a:pt x="11972290" y="465008"/>
                  <a:pt x="12012295" y="459294"/>
                  <a:pt x="12008485" y="433894"/>
                </a:cubicBezTo>
                <a:cubicBezTo>
                  <a:pt x="12005310" y="409129"/>
                  <a:pt x="11965305" y="414208"/>
                  <a:pt x="11969115" y="439608"/>
                </a:cubicBezTo>
                <a:close/>
                <a:moveTo>
                  <a:pt x="11892280" y="94169"/>
                </a:moveTo>
                <a:cubicBezTo>
                  <a:pt x="11929745" y="94169"/>
                  <a:pt x="11922125" y="34479"/>
                  <a:pt x="11885295" y="44004"/>
                </a:cubicBezTo>
                <a:cubicBezTo>
                  <a:pt x="11857355" y="51624"/>
                  <a:pt x="11863705" y="95438"/>
                  <a:pt x="11892280" y="94169"/>
                </a:cubicBezTo>
                <a:close/>
                <a:moveTo>
                  <a:pt x="11892280" y="237679"/>
                </a:moveTo>
                <a:cubicBezTo>
                  <a:pt x="11863705" y="244029"/>
                  <a:pt x="11873865" y="288479"/>
                  <a:pt x="11902440" y="281494"/>
                </a:cubicBezTo>
                <a:cubicBezTo>
                  <a:pt x="11931015" y="275779"/>
                  <a:pt x="11920855" y="230694"/>
                  <a:pt x="11892280" y="237679"/>
                </a:cubicBezTo>
                <a:close/>
                <a:moveTo>
                  <a:pt x="11994515" y="217358"/>
                </a:moveTo>
                <a:cubicBezTo>
                  <a:pt x="11967845" y="221169"/>
                  <a:pt x="11971020" y="263079"/>
                  <a:pt x="11998325" y="262444"/>
                </a:cubicBezTo>
                <a:cubicBezTo>
                  <a:pt x="12030075" y="262444"/>
                  <a:pt x="12025630" y="212279"/>
                  <a:pt x="11994515" y="217358"/>
                </a:cubicBezTo>
                <a:close/>
                <a:moveTo>
                  <a:pt x="11934825" y="523429"/>
                </a:moveTo>
                <a:cubicBezTo>
                  <a:pt x="11911330" y="526604"/>
                  <a:pt x="11917045" y="563434"/>
                  <a:pt x="11940540" y="559624"/>
                </a:cubicBezTo>
                <a:cubicBezTo>
                  <a:pt x="11963400" y="557084"/>
                  <a:pt x="11958320" y="519619"/>
                  <a:pt x="11934825" y="523429"/>
                </a:cubicBezTo>
                <a:close/>
                <a:moveTo>
                  <a:pt x="11875770" y="193229"/>
                </a:moveTo>
                <a:cubicBezTo>
                  <a:pt x="11910695" y="193229"/>
                  <a:pt x="11903710" y="136713"/>
                  <a:pt x="11869420" y="146238"/>
                </a:cubicBezTo>
                <a:cubicBezTo>
                  <a:pt x="11842750" y="152588"/>
                  <a:pt x="11848465" y="193863"/>
                  <a:pt x="11875770" y="193229"/>
                </a:cubicBezTo>
                <a:close/>
                <a:moveTo>
                  <a:pt x="11919585" y="351344"/>
                </a:moveTo>
                <a:cubicBezTo>
                  <a:pt x="11924030" y="378649"/>
                  <a:pt x="11966575" y="370394"/>
                  <a:pt x="11961495" y="343724"/>
                </a:cubicBezTo>
                <a:cubicBezTo>
                  <a:pt x="11956415" y="316419"/>
                  <a:pt x="11913870" y="324674"/>
                  <a:pt x="11919585" y="351344"/>
                </a:cubicBezTo>
                <a:close/>
                <a:moveTo>
                  <a:pt x="11981180" y="169099"/>
                </a:moveTo>
                <a:cubicBezTo>
                  <a:pt x="12015470" y="169099"/>
                  <a:pt x="12010390" y="115124"/>
                  <a:pt x="11976735" y="121474"/>
                </a:cubicBezTo>
                <a:cubicBezTo>
                  <a:pt x="11948795" y="125919"/>
                  <a:pt x="11953240" y="169733"/>
                  <a:pt x="11981180" y="169099"/>
                </a:cubicBezTo>
                <a:close/>
                <a:moveTo>
                  <a:pt x="12022455" y="549463"/>
                </a:moveTo>
                <a:cubicBezTo>
                  <a:pt x="12047855" y="549463"/>
                  <a:pt x="12045315" y="510094"/>
                  <a:pt x="12020550" y="512633"/>
                </a:cubicBezTo>
                <a:cubicBezTo>
                  <a:pt x="11998325" y="514538"/>
                  <a:pt x="12000230" y="549463"/>
                  <a:pt x="12022455" y="549463"/>
                </a:cubicBezTo>
                <a:close/>
                <a:moveTo>
                  <a:pt x="12002770" y="68133"/>
                </a:moveTo>
                <a:cubicBezTo>
                  <a:pt x="12038965" y="68133"/>
                  <a:pt x="12033250" y="10983"/>
                  <a:pt x="11997690" y="17969"/>
                </a:cubicBezTo>
                <a:cubicBezTo>
                  <a:pt x="11968480" y="23049"/>
                  <a:pt x="11973560" y="69404"/>
                  <a:pt x="12002770" y="68133"/>
                </a:cubicBezTo>
                <a:close/>
                <a:moveTo>
                  <a:pt x="11460480" y="604709"/>
                </a:moveTo>
                <a:cubicBezTo>
                  <a:pt x="11491595" y="604074"/>
                  <a:pt x="11481435" y="555179"/>
                  <a:pt x="11452860" y="566609"/>
                </a:cubicBezTo>
                <a:cubicBezTo>
                  <a:pt x="11433175" y="574229"/>
                  <a:pt x="11439525" y="605344"/>
                  <a:pt x="11460480" y="604709"/>
                </a:cubicBezTo>
                <a:close/>
                <a:moveTo>
                  <a:pt x="11099165" y="538034"/>
                </a:moveTo>
                <a:cubicBezTo>
                  <a:pt x="11144885" y="536129"/>
                  <a:pt x="11119485" y="465008"/>
                  <a:pt x="11082655" y="492949"/>
                </a:cubicBezTo>
                <a:cubicBezTo>
                  <a:pt x="11064240" y="507554"/>
                  <a:pt x="11076305" y="538669"/>
                  <a:pt x="11099165" y="538034"/>
                </a:cubicBezTo>
                <a:close/>
                <a:moveTo>
                  <a:pt x="11135360" y="615504"/>
                </a:moveTo>
                <a:cubicBezTo>
                  <a:pt x="11151870" y="639634"/>
                  <a:pt x="11189335" y="613599"/>
                  <a:pt x="11172825" y="590104"/>
                </a:cubicBezTo>
                <a:cubicBezTo>
                  <a:pt x="11156315" y="565338"/>
                  <a:pt x="11118215" y="591374"/>
                  <a:pt x="11135360" y="615504"/>
                </a:cubicBezTo>
                <a:close/>
                <a:moveTo>
                  <a:pt x="11095355" y="549463"/>
                </a:moveTo>
                <a:cubicBezTo>
                  <a:pt x="11070590" y="567879"/>
                  <a:pt x="11100435" y="606613"/>
                  <a:pt x="11124565" y="587563"/>
                </a:cubicBezTo>
                <a:cubicBezTo>
                  <a:pt x="11149330" y="568513"/>
                  <a:pt x="11119485" y="529779"/>
                  <a:pt x="11095355" y="549463"/>
                </a:cubicBezTo>
                <a:close/>
                <a:moveTo>
                  <a:pt x="11038840" y="809179"/>
                </a:moveTo>
                <a:cubicBezTo>
                  <a:pt x="11073765" y="847913"/>
                  <a:pt x="11092815" y="762188"/>
                  <a:pt x="11045190" y="781874"/>
                </a:cubicBezTo>
                <a:cubicBezTo>
                  <a:pt x="11045190" y="781874"/>
                  <a:pt x="11045190" y="781874"/>
                  <a:pt x="11045190" y="781874"/>
                </a:cubicBezTo>
                <a:cubicBezTo>
                  <a:pt x="11035665" y="787588"/>
                  <a:pt x="11032490" y="799654"/>
                  <a:pt x="11038840" y="809179"/>
                </a:cubicBezTo>
                <a:close/>
                <a:moveTo>
                  <a:pt x="11009630" y="618044"/>
                </a:moveTo>
                <a:cubicBezTo>
                  <a:pt x="11009630" y="618044"/>
                  <a:pt x="11009630" y="618044"/>
                  <a:pt x="11009630" y="618044"/>
                </a:cubicBezTo>
                <a:cubicBezTo>
                  <a:pt x="10985500" y="637729"/>
                  <a:pt x="11016615" y="675194"/>
                  <a:pt x="11040110" y="654874"/>
                </a:cubicBezTo>
                <a:cubicBezTo>
                  <a:pt x="11064875" y="635188"/>
                  <a:pt x="11033760" y="597724"/>
                  <a:pt x="11009630" y="618044"/>
                </a:cubicBezTo>
                <a:close/>
                <a:moveTo>
                  <a:pt x="11220450" y="557719"/>
                </a:moveTo>
                <a:cubicBezTo>
                  <a:pt x="11260455" y="601534"/>
                  <a:pt x="11282045" y="503744"/>
                  <a:pt x="11227435" y="526604"/>
                </a:cubicBezTo>
                <a:cubicBezTo>
                  <a:pt x="11227435" y="526604"/>
                  <a:pt x="11227435" y="526604"/>
                  <a:pt x="11227435" y="526604"/>
                </a:cubicBezTo>
                <a:cubicBezTo>
                  <a:pt x="11217275" y="532954"/>
                  <a:pt x="11214100" y="546924"/>
                  <a:pt x="11220450" y="557719"/>
                </a:cubicBezTo>
                <a:close/>
                <a:moveTo>
                  <a:pt x="11188065" y="465644"/>
                </a:moveTo>
                <a:cubicBezTo>
                  <a:pt x="11233150" y="463738"/>
                  <a:pt x="11209020" y="393888"/>
                  <a:pt x="11172190" y="419924"/>
                </a:cubicBezTo>
                <a:cubicBezTo>
                  <a:pt x="11153140" y="434529"/>
                  <a:pt x="11164570" y="466913"/>
                  <a:pt x="11188065" y="465644"/>
                </a:cubicBezTo>
                <a:close/>
                <a:moveTo>
                  <a:pt x="11279505" y="397699"/>
                </a:moveTo>
                <a:cubicBezTo>
                  <a:pt x="11323320" y="395794"/>
                  <a:pt x="11301730" y="327213"/>
                  <a:pt x="11264900" y="351344"/>
                </a:cubicBezTo>
                <a:cubicBezTo>
                  <a:pt x="11244580" y="364679"/>
                  <a:pt x="11256010" y="398333"/>
                  <a:pt x="11279505" y="397699"/>
                </a:cubicBezTo>
                <a:close/>
                <a:moveTo>
                  <a:pt x="11182985" y="484058"/>
                </a:moveTo>
                <a:cubicBezTo>
                  <a:pt x="11157585" y="501838"/>
                  <a:pt x="11186160" y="541209"/>
                  <a:pt x="11210925" y="522794"/>
                </a:cubicBezTo>
                <a:cubicBezTo>
                  <a:pt x="11236325" y="505013"/>
                  <a:pt x="11207750" y="465008"/>
                  <a:pt x="11182985" y="484058"/>
                </a:cubicBezTo>
                <a:close/>
                <a:moveTo>
                  <a:pt x="11527155" y="557719"/>
                </a:moveTo>
                <a:cubicBezTo>
                  <a:pt x="11536045" y="581849"/>
                  <a:pt x="11573510" y="567879"/>
                  <a:pt x="11563985" y="543749"/>
                </a:cubicBezTo>
                <a:cubicBezTo>
                  <a:pt x="11555730" y="520254"/>
                  <a:pt x="11517630" y="534224"/>
                  <a:pt x="11527155" y="557719"/>
                </a:cubicBezTo>
                <a:close/>
                <a:moveTo>
                  <a:pt x="11036935" y="872679"/>
                </a:moveTo>
                <a:cubicBezTo>
                  <a:pt x="11049000" y="893634"/>
                  <a:pt x="11080750" y="874584"/>
                  <a:pt x="11068685" y="854263"/>
                </a:cubicBezTo>
                <a:cubicBezTo>
                  <a:pt x="11057255" y="833309"/>
                  <a:pt x="11024870" y="852359"/>
                  <a:pt x="11036935" y="872679"/>
                </a:cubicBezTo>
                <a:close/>
                <a:moveTo>
                  <a:pt x="10925810" y="690434"/>
                </a:moveTo>
                <a:cubicBezTo>
                  <a:pt x="10889615" y="760919"/>
                  <a:pt x="11017885" y="719009"/>
                  <a:pt x="10947400" y="683449"/>
                </a:cubicBezTo>
                <a:cubicBezTo>
                  <a:pt x="10986770" y="607884"/>
                  <a:pt x="10848340" y="653604"/>
                  <a:pt x="10925810" y="690434"/>
                </a:cubicBezTo>
                <a:close/>
                <a:moveTo>
                  <a:pt x="10969625" y="891729"/>
                </a:moveTo>
                <a:cubicBezTo>
                  <a:pt x="10949305" y="903794"/>
                  <a:pt x="10968990" y="935544"/>
                  <a:pt x="10988675" y="922844"/>
                </a:cubicBezTo>
                <a:cubicBezTo>
                  <a:pt x="11008995" y="910779"/>
                  <a:pt x="10989310" y="879029"/>
                  <a:pt x="10969625" y="891729"/>
                </a:cubicBezTo>
                <a:close/>
                <a:moveTo>
                  <a:pt x="9279255" y="2355404"/>
                </a:moveTo>
                <a:cubicBezTo>
                  <a:pt x="9265920" y="2331274"/>
                  <a:pt x="9228455" y="2352864"/>
                  <a:pt x="9242425" y="2376359"/>
                </a:cubicBezTo>
                <a:cubicBezTo>
                  <a:pt x="9255760" y="2400489"/>
                  <a:pt x="9293225" y="2378899"/>
                  <a:pt x="9279255" y="2355404"/>
                </a:cubicBezTo>
                <a:close/>
                <a:moveTo>
                  <a:pt x="10994390" y="779334"/>
                </a:moveTo>
                <a:cubicBezTo>
                  <a:pt x="10978515" y="757109"/>
                  <a:pt x="10943590" y="782509"/>
                  <a:pt x="10960100" y="804099"/>
                </a:cubicBezTo>
                <a:cubicBezTo>
                  <a:pt x="10976610" y="826324"/>
                  <a:pt x="11010900" y="800924"/>
                  <a:pt x="10994390" y="779334"/>
                </a:cubicBezTo>
                <a:close/>
                <a:moveTo>
                  <a:pt x="10995025" y="837754"/>
                </a:moveTo>
                <a:cubicBezTo>
                  <a:pt x="10981055" y="816163"/>
                  <a:pt x="10947400" y="839024"/>
                  <a:pt x="10962005" y="859979"/>
                </a:cubicBezTo>
                <a:cubicBezTo>
                  <a:pt x="10975975" y="881569"/>
                  <a:pt x="11009630" y="858709"/>
                  <a:pt x="10995025" y="837754"/>
                </a:cubicBezTo>
                <a:close/>
                <a:moveTo>
                  <a:pt x="11012805" y="612963"/>
                </a:moveTo>
                <a:cubicBezTo>
                  <a:pt x="11059160" y="611059"/>
                  <a:pt x="11031855" y="539304"/>
                  <a:pt x="10995660" y="568513"/>
                </a:cubicBezTo>
                <a:cubicBezTo>
                  <a:pt x="10978515" y="583754"/>
                  <a:pt x="10990580" y="613599"/>
                  <a:pt x="11012805" y="612963"/>
                </a:cubicBezTo>
                <a:close/>
                <a:moveTo>
                  <a:pt x="10970895" y="738694"/>
                </a:moveTo>
                <a:cubicBezTo>
                  <a:pt x="10988675" y="762188"/>
                  <a:pt x="11024870" y="733613"/>
                  <a:pt x="11006455" y="710754"/>
                </a:cubicBezTo>
                <a:cubicBezTo>
                  <a:pt x="10988675" y="687894"/>
                  <a:pt x="10952480" y="716469"/>
                  <a:pt x="10970895" y="738694"/>
                </a:cubicBezTo>
                <a:close/>
                <a:moveTo>
                  <a:pt x="10891520" y="804734"/>
                </a:moveTo>
                <a:cubicBezTo>
                  <a:pt x="10909935" y="827594"/>
                  <a:pt x="10945495" y="797749"/>
                  <a:pt x="10925810" y="775524"/>
                </a:cubicBezTo>
                <a:cubicBezTo>
                  <a:pt x="10907395" y="752663"/>
                  <a:pt x="10872470" y="782509"/>
                  <a:pt x="10891520" y="804734"/>
                </a:cubicBezTo>
                <a:close/>
                <a:moveTo>
                  <a:pt x="11448415" y="839659"/>
                </a:moveTo>
                <a:cubicBezTo>
                  <a:pt x="11454130" y="859344"/>
                  <a:pt x="11483975" y="849819"/>
                  <a:pt x="11478260" y="830769"/>
                </a:cubicBezTo>
                <a:cubicBezTo>
                  <a:pt x="11472545" y="811084"/>
                  <a:pt x="11442065" y="819974"/>
                  <a:pt x="11448415" y="839659"/>
                </a:cubicBezTo>
                <a:close/>
                <a:moveTo>
                  <a:pt x="11397615" y="452308"/>
                </a:moveTo>
                <a:cubicBezTo>
                  <a:pt x="11410950" y="478344"/>
                  <a:pt x="11451590" y="456754"/>
                  <a:pt x="11437620" y="431354"/>
                </a:cubicBezTo>
                <a:cubicBezTo>
                  <a:pt x="11424285" y="405319"/>
                  <a:pt x="11383645" y="426274"/>
                  <a:pt x="11397615" y="452308"/>
                </a:cubicBezTo>
                <a:close/>
                <a:moveTo>
                  <a:pt x="11384915" y="639634"/>
                </a:moveTo>
                <a:cubicBezTo>
                  <a:pt x="11408410" y="629474"/>
                  <a:pt x="11391265" y="592644"/>
                  <a:pt x="11368405" y="604074"/>
                </a:cubicBezTo>
                <a:cubicBezTo>
                  <a:pt x="11344910" y="614869"/>
                  <a:pt x="11362055" y="651063"/>
                  <a:pt x="11384915" y="639634"/>
                </a:cubicBezTo>
                <a:close/>
                <a:moveTo>
                  <a:pt x="11399520" y="555179"/>
                </a:moveTo>
                <a:lnTo>
                  <a:pt x="11399520" y="555179"/>
                </a:lnTo>
                <a:cubicBezTo>
                  <a:pt x="11424285" y="543113"/>
                  <a:pt x="11404600" y="504379"/>
                  <a:pt x="11380470" y="517079"/>
                </a:cubicBezTo>
                <a:cubicBezTo>
                  <a:pt x="11355705" y="529144"/>
                  <a:pt x="11375390" y="567244"/>
                  <a:pt x="11399520" y="555179"/>
                </a:cubicBezTo>
                <a:close/>
                <a:moveTo>
                  <a:pt x="11490960" y="741234"/>
                </a:moveTo>
                <a:cubicBezTo>
                  <a:pt x="11483975" y="720279"/>
                  <a:pt x="11451590" y="731074"/>
                  <a:pt x="11458575" y="752029"/>
                </a:cubicBezTo>
                <a:cubicBezTo>
                  <a:pt x="11465560" y="772984"/>
                  <a:pt x="11497945" y="762188"/>
                  <a:pt x="11490960" y="741234"/>
                </a:cubicBezTo>
                <a:close/>
                <a:moveTo>
                  <a:pt x="11452225" y="341183"/>
                </a:moveTo>
                <a:cubicBezTo>
                  <a:pt x="11466830" y="369124"/>
                  <a:pt x="11509375" y="345629"/>
                  <a:pt x="11494770" y="318324"/>
                </a:cubicBezTo>
                <a:cubicBezTo>
                  <a:pt x="11480165" y="291019"/>
                  <a:pt x="11436985" y="314513"/>
                  <a:pt x="11452225" y="341183"/>
                </a:cubicBezTo>
                <a:close/>
                <a:moveTo>
                  <a:pt x="11489055" y="405319"/>
                </a:moveTo>
                <a:cubicBezTo>
                  <a:pt x="11501120" y="431988"/>
                  <a:pt x="11543030" y="412304"/>
                  <a:pt x="11529695" y="386269"/>
                </a:cubicBezTo>
                <a:cubicBezTo>
                  <a:pt x="11518265" y="359599"/>
                  <a:pt x="11476355" y="378649"/>
                  <a:pt x="11489055" y="405319"/>
                </a:cubicBezTo>
                <a:close/>
                <a:moveTo>
                  <a:pt x="10886440" y="833944"/>
                </a:moveTo>
                <a:cubicBezTo>
                  <a:pt x="10864215" y="850454"/>
                  <a:pt x="10890885" y="884744"/>
                  <a:pt x="10912475" y="867599"/>
                </a:cubicBezTo>
                <a:cubicBezTo>
                  <a:pt x="10934700" y="850454"/>
                  <a:pt x="10908030" y="816799"/>
                  <a:pt x="10886440" y="833944"/>
                </a:cubicBezTo>
                <a:close/>
                <a:moveTo>
                  <a:pt x="11471910" y="273238"/>
                </a:moveTo>
                <a:cubicBezTo>
                  <a:pt x="11513820" y="271969"/>
                  <a:pt x="11496675" y="205294"/>
                  <a:pt x="11459210" y="225613"/>
                </a:cubicBezTo>
                <a:cubicBezTo>
                  <a:pt x="11436985" y="237679"/>
                  <a:pt x="11447145" y="274508"/>
                  <a:pt x="11471910" y="273238"/>
                </a:cubicBezTo>
                <a:close/>
                <a:moveTo>
                  <a:pt x="11366500" y="363408"/>
                </a:moveTo>
                <a:cubicBezTo>
                  <a:pt x="11339195" y="379283"/>
                  <a:pt x="11364595" y="421194"/>
                  <a:pt x="11391265" y="404683"/>
                </a:cubicBezTo>
                <a:cubicBezTo>
                  <a:pt x="11417935" y="388808"/>
                  <a:pt x="11392535" y="346899"/>
                  <a:pt x="11366500" y="363408"/>
                </a:cubicBezTo>
                <a:close/>
                <a:moveTo>
                  <a:pt x="11285220" y="644713"/>
                </a:moveTo>
                <a:cubicBezTo>
                  <a:pt x="11262360" y="656144"/>
                  <a:pt x="11280775" y="691704"/>
                  <a:pt x="11303000" y="679638"/>
                </a:cubicBezTo>
                <a:cubicBezTo>
                  <a:pt x="11325860" y="668209"/>
                  <a:pt x="11308080" y="632649"/>
                  <a:pt x="11285220" y="644713"/>
                </a:cubicBezTo>
                <a:close/>
                <a:moveTo>
                  <a:pt x="11273155" y="421829"/>
                </a:moveTo>
                <a:cubicBezTo>
                  <a:pt x="11247120" y="438974"/>
                  <a:pt x="11273790" y="479613"/>
                  <a:pt x="11299825" y="461833"/>
                </a:cubicBezTo>
                <a:cubicBezTo>
                  <a:pt x="11325860" y="444688"/>
                  <a:pt x="11299190" y="404049"/>
                  <a:pt x="11273155" y="421829"/>
                </a:cubicBezTo>
                <a:close/>
                <a:moveTo>
                  <a:pt x="11414760" y="767269"/>
                </a:moveTo>
                <a:cubicBezTo>
                  <a:pt x="11407140" y="746313"/>
                  <a:pt x="11374755" y="758379"/>
                  <a:pt x="11383010" y="779334"/>
                </a:cubicBezTo>
                <a:cubicBezTo>
                  <a:pt x="11390630" y="800288"/>
                  <a:pt x="11423015" y="788224"/>
                  <a:pt x="11414760" y="767269"/>
                </a:cubicBezTo>
                <a:close/>
                <a:moveTo>
                  <a:pt x="11242675" y="818069"/>
                </a:moveTo>
                <a:cubicBezTo>
                  <a:pt x="11222355" y="826324"/>
                  <a:pt x="11236325" y="858074"/>
                  <a:pt x="11256010" y="849184"/>
                </a:cubicBezTo>
                <a:cubicBezTo>
                  <a:pt x="11276965" y="840294"/>
                  <a:pt x="11262995" y="808544"/>
                  <a:pt x="11242675" y="818069"/>
                </a:cubicBezTo>
                <a:close/>
                <a:moveTo>
                  <a:pt x="11322685" y="571054"/>
                </a:moveTo>
                <a:cubicBezTo>
                  <a:pt x="11309985" y="546924"/>
                  <a:pt x="11271885" y="567879"/>
                  <a:pt x="11285855" y="591374"/>
                </a:cubicBezTo>
                <a:cubicBezTo>
                  <a:pt x="11298555" y="615504"/>
                  <a:pt x="11336020" y="594549"/>
                  <a:pt x="11322685" y="571054"/>
                </a:cubicBezTo>
                <a:close/>
                <a:moveTo>
                  <a:pt x="11245850" y="893634"/>
                </a:moveTo>
                <a:cubicBezTo>
                  <a:pt x="11226800" y="900619"/>
                  <a:pt x="11238865" y="930463"/>
                  <a:pt x="11257280" y="922209"/>
                </a:cubicBezTo>
                <a:cubicBezTo>
                  <a:pt x="11275695" y="915859"/>
                  <a:pt x="11264265" y="886013"/>
                  <a:pt x="11245850" y="893634"/>
                </a:cubicBezTo>
                <a:close/>
                <a:moveTo>
                  <a:pt x="11374755" y="332929"/>
                </a:moveTo>
                <a:cubicBezTo>
                  <a:pt x="11417935" y="331658"/>
                  <a:pt x="11398250" y="263713"/>
                  <a:pt x="11360785" y="285938"/>
                </a:cubicBezTo>
                <a:cubicBezTo>
                  <a:pt x="11339195" y="299274"/>
                  <a:pt x="11349990" y="334199"/>
                  <a:pt x="11374755" y="332929"/>
                </a:cubicBezTo>
                <a:close/>
                <a:moveTo>
                  <a:pt x="11308080" y="503108"/>
                </a:moveTo>
                <a:cubicBezTo>
                  <a:pt x="11322685" y="528509"/>
                  <a:pt x="11362055" y="505649"/>
                  <a:pt x="11346815" y="480249"/>
                </a:cubicBezTo>
                <a:cubicBezTo>
                  <a:pt x="11332845" y="454849"/>
                  <a:pt x="11292840" y="478344"/>
                  <a:pt x="11308080" y="503108"/>
                </a:cubicBezTo>
                <a:close/>
                <a:moveTo>
                  <a:pt x="8964930" y="2007424"/>
                </a:moveTo>
                <a:cubicBezTo>
                  <a:pt x="8982075" y="2007424"/>
                  <a:pt x="8980805" y="1980754"/>
                  <a:pt x="8963660" y="1982024"/>
                </a:cubicBezTo>
                <a:cubicBezTo>
                  <a:pt x="8947785" y="1983294"/>
                  <a:pt x="8949055" y="2008059"/>
                  <a:pt x="8964930" y="2007424"/>
                </a:cubicBezTo>
                <a:close/>
                <a:moveTo>
                  <a:pt x="8071485" y="2028379"/>
                </a:moveTo>
                <a:cubicBezTo>
                  <a:pt x="8089265" y="2032824"/>
                  <a:pt x="8095615" y="2004884"/>
                  <a:pt x="8077835" y="2001074"/>
                </a:cubicBezTo>
                <a:cubicBezTo>
                  <a:pt x="8060056" y="1996629"/>
                  <a:pt x="8053706" y="2024569"/>
                  <a:pt x="8071485" y="2028379"/>
                </a:cubicBezTo>
                <a:close/>
                <a:moveTo>
                  <a:pt x="8078470" y="1942019"/>
                </a:moveTo>
                <a:cubicBezTo>
                  <a:pt x="8094345" y="1945829"/>
                  <a:pt x="8100060" y="1920429"/>
                  <a:pt x="8083550" y="1917254"/>
                </a:cubicBezTo>
                <a:cubicBezTo>
                  <a:pt x="8067675" y="1914079"/>
                  <a:pt x="8062595" y="1938844"/>
                  <a:pt x="8078470" y="1942019"/>
                </a:cubicBezTo>
                <a:close/>
                <a:moveTo>
                  <a:pt x="8059420" y="2230309"/>
                </a:moveTo>
                <a:cubicBezTo>
                  <a:pt x="8080375" y="2236024"/>
                  <a:pt x="8089265" y="2203004"/>
                  <a:pt x="8067675" y="2197289"/>
                </a:cubicBezTo>
                <a:cubicBezTo>
                  <a:pt x="8047356" y="2191574"/>
                  <a:pt x="8038465" y="2225229"/>
                  <a:pt x="8059420" y="2230309"/>
                </a:cubicBezTo>
                <a:close/>
                <a:moveTo>
                  <a:pt x="8003540" y="2309684"/>
                </a:moveTo>
                <a:cubicBezTo>
                  <a:pt x="7997190" y="2332544"/>
                  <a:pt x="8032750" y="2342704"/>
                  <a:pt x="8039100" y="2319209"/>
                </a:cubicBezTo>
                <a:cubicBezTo>
                  <a:pt x="8046085" y="2296349"/>
                  <a:pt x="8009890" y="2286189"/>
                  <a:pt x="8003540" y="2309684"/>
                </a:cubicBezTo>
                <a:close/>
                <a:moveTo>
                  <a:pt x="8138160" y="2249359"/>
                </a:moveTo>
                <a:cubicBezTo>
                  <a:pt x="8159115" y="2254439"/>
                  <a:pt x="8167370" y="2220784"/>
                  <a:pt x="8145781" y="2216339"/>
                </a:cubicBezTo>
                <a:cubicBezTo>
                  <a:pt x="8124190" y="2211259"/>
                  <a:pt x="8117206" y="2244914"/>
                  <a:pt x="8138160" y="2249359"/>
                </a:cubicBezTo>
                <a:close/>
                <a:moveTo>
                  <a:pt x="8139431" y="2043619"/>
                </a:moveTo>
                <a:cubicBezTo>
                  <a:pt x="8157210" y="2048063"/>
                  <a:pt x="8163560" y="2019488"/>
                  <a:pt x="8145145" y="2016313"/>
                </a:cubicBezTo>
                <a:cubicBezTo>
                  <a:pt x="8127365" y="2011869"/>
                  <a:pt x="8121650" y="2039809"/>
                  <a:pt x="8139431" y="2043619"/>
                </a:cubicBezTo>
                <a:close/>
                <a:moveTo>
                  <a:pt x="8140700" y="2556064"/>
                </a:moveTo>
                <a:cubicBezTo>
                  <a:pt x="8113395" y="2550984"/>
                  <a:pt x="8106410" y="2593529"/>
                  <a:pt x="8133081" y="2597974"/>
                </a:cubicBezTo>
                <a:cubicBezTo>
                  <a:pt x="8160385" y="2603054"/>
                  <a:pt x="8168006" y="2560509"/>
                  <a:pt x="8140700" y="2556064"/>
                </a:cubicBezTo>
                <a:close/>
                <a:moveTo>
                  <a:pt x="8140700" y="1954719"/>
                </a:moveTo>
                <a:cubicBezTo>
                  <a:pt x="8140700" y="1954719"/>
                  <a:pt x="8140700" y="1954719"/>
                  <a:pt x="8140700" y="1954719"/>
                </a:cubicBezTo>
                <a:cubicBezTo>
                  <a:pt x="8140700" y="1954719"/>
                  <a:pt x="8140700" y="1954719"/>
                  <a:pt x="8140700" y="1954719"/>
                </a:cubicBezTo>
                <a:lnTo>
                  <a:pt x="8140700" y="1954719"/>
                </a:lnTo>
                <a:close/>
                <a:moveTo>
                  <a:pt x="8140700" y="1954719"/>
                </a:moveTo>
                <a:cubicBezTo>
                  <a:pt x="8194675" y="1933129"/>
                  <a:pt x="8098790" y="1915349"/>
                  <a:pt x="8140700" y="1954719"/>
                </a:cubicBezTo>
                <a:lnTo>
                  <a:pt x="8140700" y="1954719"/>
                </a:lnTo>
                <a:close/>
                <a:moveTo>
                  <a:pt x="8016240" y="1928684"/>
                </a:moveTo>
                <a:cubicBezTo>
                  <a:pt x="8032115" y="1932494"/>
                  <a:pt x="8037831" y="1907094"/>
                  <a:pt x="8021956" y="1903919"/>
                </a:cubicBezTo>
                <a:cubicBezTo>
                  <a:pt x="8005445" y="1900109"/>
                  <a:pt x="7999731" y="1925509"/>
                  <a:pt x="8016240" y="1928684"/>
                </a:cubicBezTo>
                <a:close/>
                <a:moveTo>
                  <a:pt x="7954010" y="1914713"/>
                </a:moveTo>
                <a:cubicBezTo>
                  <a:pt x="7969885" y="1919159"/>
                  <a:pt x="7976235" y="1893759"/>
                  <a:pt x="7959725" y="1889949"/>
                </a:cubicBezTo>
                <a:cubicBezTo>
                  <a:pt x="7943850" y="1886138"/>
                  <a:pt x="7938135" y="1910904"/>
                  <a:pt x="7954010" y="1914713"/>
                </a:cubicBezTo>
                <a:close/>
                <a:moveTo>
                  <a:pt x="7944485" y="2272219"/>
                </a:moveTo>
                <a:cubicBezTo>
                  <a:pt x="7921625" y="2264599"/>
                  <a:pt x="7910831" y="2300159"/>
                  <a:pt x="7933690" y="2307144"/>
                </a:cubicBezTo>
                <a:cubicBezTo>
                  <a:pt x="7955915" y="2314764"/>
                  <a:pt x="7967345" y="2279204"/>
                  <a:pt x="7944485" y="2272219"/>
                </a:cubicBezTo>
                <a:close/>
                <a:moveTo>
                  <a:pt x="7927340" y="2526219"/>
                </a:moveTo>
                <a:cubicBezTo>
                  <a:pt x="7919085" y="2552254"/>
                  <a:pt x="7960360" y="2564319"/>
                  <a:pt x="7967981" y="2538284"/>
                </a:cubicBezTo>
                <a:cubicBezTo>
                  <a:pt x="7976235" y="2511614"/>
                  <a:pt x="7934960" y="2499549"/>
                  <a:pt x="7927340" y="2526219"/>
                </a:cubicBezTo>
                <a:close/>
                <a:moveTo>
                  <a:pt x="7947660" y="2060763"/>
                </a:moveTo>
                <a:cubicBezTo>
                  <a:pt x="7928610" y="2054413"/>
                  <a:pt x="7919720" y="2084894"/>
                  <a:pt x="7938770" y="2090609"/>
                </a:cubicBezTo>
                <a:cubicBezTo>
                  <a:pt x="7957820" y="2096324"/>
                  <a:pt x="7966710" y="2065844"/>
                  <a:pt x="7947660" y="2060763"/>
                </a:cubicBezTo>
                <a:close/>
                <a:moveTo>
                  <a:pt x="8004175" y="2011869"/>
                </a:moveTo>
                <a:cubicBezTo>
                  <a:pt x="8021956" y="2016949"/>
                  <a:pt x="8028940" y="1989009"/>
                  <a:pt x="8011160" y="1984563"/>
                </a:cubicBezTo>
                <a:cubicBezTo>
                  <a:pt x="7993381" y="1980119"/>
                  <a:pt x="7986395" y="2008059"/>
                  <a:pt x="8004175" y="2011869"/>
                </a:cubicBezTo>
                <a:close/>
                <a:moveTo>
                  <a:pt x="7981950" y="2208719"/>
                </a:moveTo>
                <a:cubicBezTo>
                  <a:pt x="8002906" y="2215069"/>
                  <a:pt x="8013065" y="2182049"/>
                  <a:pt x="7991475" y="2176334"/>
                </a:cubicBezTo>
                <a:cubicBezTo>
                  <a:pt x="7970520" y="2169984"/>
                  <a:pt x="7960360" y="2203004"/>
                  <a:pt x="7981950" y="2208719"/>
                </a:cubicBezTo>
                <a:close/>
                <a:moveTo>
                  <a:pt x="8018781" y="2081084"/>
                </a:moveTo>
                <a:cubicBezTo>
                  <a:pt x="7996556" y="2075369"/>
                  <a:pt x="7991475" y="2111564"/>
                  <a:pt x="8014335" y="2111564"/>
                </a:cubicBezTo>
                <a:cubicBezTo>
                  <a:pt x="8032115" y="2112199"/>
                  <a:pt x="8036560" y="2084894"/>
                  <a:pt x="8018781" y="2081084"/>
                </a:cubicBezTo>
                <a:close/>
                <a:moveTo>
                  <a:pt x="8174356" y="2465259"/>
                </a:moveTo>
                <a:cubicBezTo>
                  <a:pt x="8179435" y="2440494"/>
                  <a:pt x="8140065" y="2432874"/>
                  <a:pt x="8135620" y="2457639"/>
                </a:cubicBezTo>
                <a:cubicBezTo>
                  <a:pt x="8130540" y="2483039"/>
                  <a:pt x="8169910" y="2490659"/>
                  <a:pt x="8174356" y="2465259"/>
                </a:cubicBezTo>
                <a:close/>
                <a:moveTo>
                  <a:pt x="8021320" y="2552254"/>
                </a:moveTo>
                <a:cubicBezTo>
                  <a:pt x="8014970" y="2578924"/>
                  <a:pt x="8056245" y="2589084"/>
                  <a:pt x="8062595" y="2561779"/>
                </a:cubicBezTo>
                <a:cubicBezTo>
                  <a:pt x="8069581" y="2535109"/>
                  <a:pt x="8027035" y="2525584"/>
                  <a:pt x="8021320" y="2552254"/>
                </a:cubicBezTo>
                <a:close/>
                <a:moveTo>
                  <a:pt x="8308975" y="2598609"/>
                </a:moveTo>
                <a:cubicBezTo>
                  <a:pt x="8307070" y="2625914"/>
                  <a:pt x="8350250" y="2628454"/>
                  <a:pt x="8351520" y="2601149"/>
                </a:cubicBezTo>
                <a:cubicBezTo>
                  <a:pt x="8353425" y="2573844"/>
                  <a:pt x="8310245" y="2570669"/>
                  <a:pt x="8308975" y="2598609"/>
                </a:cubicBezTo>
                <a:close/>
                <a:moveTo>
                  <a:pt x="8332470" y="2063938"/>
                </a:moveTo>
                <a:cubicBezTo>
                  <a:pt x="8333740" y="2100769"/>
                  <a:pt x="8383906" y="2063304"/>
                  <a:pt x="8348345" y="2051874"/>
                </a:cubicBezTo>
                <a:cubicBezTo>
                  <a:pt x="8340725" y="2051238"/>
                  <a:pt x="8333740" y="2056319"/>
                  <a:pt x="8332470" y="2063938"/>
                </a:cubicBezTo>
                <a:close/>
                <a:moveTo>
                  <a:pt x="8361045" y="2360484"/>
                </a:moveTo>
                <a:cubicBezTo>
                  <a:pt x="8337550" y="2357944"/>
                  <a:pt x="8333740" y="2394774"/>
                  <a:pt x="8357235" y="2397314"/>
                </a:cubicBezTo>
                <a:cubicBezTo>
                  <a:pt x="8381365" y="2399219"/>
                  <a:pt x="8385175" y="2362389"/>
                  <a:pt x="8361045" y="2360484"/>
                </a:cubicBezTo>
                <a:close/>
                <a:moveTo>
                  <a:pt x="8145145" y="2128074"/>
                </a:moveTo>
                <a:cubicBezTo>
                  <a:pt x="8140700" y="2147759"/>
                  <a:pt x="8171181" y="2154744"/>
                  <a:pt x="8175625" y="2134424"/>
                </a:cubicBezTo>
                <a:cubicBezTo>
                  <a:pt x="8180070" y="2115374"/>
                  <a:pt x="8148956" y="2108389"/>
                  <a:pt x="8145145" y="2128074"/>
                </a:cubicBezTo>
                <a:close/>
                <a:moveTo>
                  <a:pt x="8357870" y="2737674"/>
                </a:moveTo>
                <a:cubicBezTo>
                  <a:pt x="8387081" y="2738309"/>
                  <a:pt x="8387715" y="2692589"/>
                  <a:pt x="8358506" y="2692589"/>
                </a:cubicBezTo>
                <a:cubicBezTo>
                  <a:pt x="8329295" y="2691954"/>
                  <a:pt x="8328660" y="2738309"/>
                  <a:pt x="8357870" y="2737674"/>
                </a:cubicBezTo>
                <a:close/>
                <a:moveTo>
                  <a:pt x="8338185" y="2467164"/>
                </a:moveTo>
                <a:cubicBezTo>
                  <a:pt x="8311515" y="2464624"/>
                  <a:pt x="8309610" y="2507169"/>
                  <a:pt x="8336915" y="2506534"/>
                </a:cubicBezTo>
                <a:cubicBezTo>
                  <a:pt x="8361045" y="2507169"/>
                  <a:pt x="8362950" y="2469069"/>
                  <a:pt x="8338185" y="2467164"/>
                </a:cubicBezTo>
                <a:close/>
                <a:moveTo>
                  <a:pt x="8304531" y="2174429"/>
                </a:moveTo>
                <a:cubicBezTo>
                  <a:pt x="8324215" y="2178239"/>
                  <a:pt x="8329295" y="2146489"/>
                  <a:pt x="8309610" y="2143949"/>
                </a:cubicBezTo>
                <a:cubicBezTo>
                  <a:pt x="8289925" y="2140139"/>
                  <a:pt x="8284845" y="2171889"/>
                  <a:pt x="8304531" y="2174429"/>
                </a:cubicBezTo>
                <a:close/>
                <a:moveTo>
                  <a:pt x="8379460" y="2185224"/>
                </a:moveTo>
                <a:cubicBezTo>
                  <a:pt x="8399145" y="2188399"/>
                  <a:pt x="8403590" y="2156649"/>
                  <a:pt x="8383270" y="2154109"/>
                </a:cubicBezTo>
                <a:cubicBezTo>
                  <a:pt x="8363585" y="2151569"/>
                  <a:pt x="8359140" y="2182684"/>
                  <a:pt x="8379460" y="2185224"/>
                </a:cubicBezTo>
                <a:close/>
                <a:moveTo>
                  <a:pt x="8392795" y="1993454"/>
                </a:moveTo>
                <a:cubicBezTo>
                  <a:pt x="8409305" y="1995359"/>
                  <a:pt x="8412480" y="1969959"/>
                  <a:pt x="8395970" y="1968054"/>
                </a:cubicBezTo>
                <a:cubicBezTo>
                  <a:pt x="8379460" y="1966149"/>
                  <a:pt x="8376285" y="1991549"/>
                  <a:pt x="8392795" y="1993454"/>
                </a:cubicBezTo>
                <a:close/>
                <a:moveTo>
                  <a:pt x="7936865" y="1994088"/>
                </a:moveTo>
                <a:lnTo>
                  <a:pt x="7936865" y="1994088"/>
                </a:lnTo>
                <a:cubicBezTo>
                  <a:pt x="7954010" y="1999169"/>
                  <a:pt x="7962265" y="1971229"/>
                  <a:pt x="7944485" y="1966784"/>
                </a:cubicBezTo>
                <a:cubicBezTo>
                  <a:pt x="7926706" y="1961704"/>
                  <a:pt x="7919085" y="1989644"/>
                  <a:pt x="7936865" y="1994088"/>
                </a:cubicBezTo>
                <a:close/>
                <a:moveTo>
                  <a:pt x="8329295" y="1985199"/>
                </a:moveTo>
                <a:cubicBezTo>
                  <a:pt x="8345806" y="1987738"/>
                  <a:pt x="8348981" y="1961704"/>
                  <a:pt x="8332470" y="1959799"/>
                </a:cubicBezTo>
                <a:cubicBezTo>
                  <a:pt x="8316595" y="1957894"/>
                  <a:pt x="8313420" y="1983294"/>
                  <a:pt x="8329295" y="1985199"/>
                </a:cubicBezTo>
                <a:close/>
                <a:moveTo>
                  <a:pt x="8195945" y="2041079"/>
                </a:moveTo>
                <a:cubicBezTo>
                  <a:pt x="8192135" y="2058859"/>
                  <a:pt x="8220710" y="2064574"/>
                  <a:pt x="8223885" y="2046159"/>
                </a:cubicBezTo>
                <a:cubicBezTo>
                  <a:pt x="8227695" y="2028379"/>
                  <a:pt x="8199120" y="2022663"/>
                  <a:pt x="8195945" y="2041079"/>
                </a:cubicBezTo>
                <a:close/>
                <a:moveTo>
                  <a:pt x="8264525" y="2053144"/>
                </a:moveTo>
                <a:cubicBezTo>
                  <a:pt x="8261350" y="2070924"/>
                  <a:pt x="8289290" y="2076004"/>
                  <a:pt x="8292465" y="2057588"/>
                </a:cubicBezTo>
                <a:cubicBezTo>
                  <a:pt x="8295006" y="2039809"/>
                  <a:pt x="8267065" y="2035363"/>
                  <a:pt x="8264525" y="2053144"/>
                </a:cubicBezTo>
                <a:close/>
                <a:moveTo>
                  <a:pt x="8265160" y="2479229"/>
                </a:moveTo>
                <a:cubicBezTo>
                  <a:pt x="8266431" y="2468434"/>
                  <a:pt x="8258810" y="2458274"/>
                  <a:pt x="8248015" y="2457004"/>
                </a:cubicBezTo>
                <a:cubicBezTo>
                  <a:pt x="8196581" y="2458909"/>
                  <a:pt x="8249285" y="2528759"/>
                  <a:pt x="8265160" y="2479229"/>
                </a:cubicBezTo>
                <a:close/>
                <a:moveTo>
                  <a:pt x="8203565" y="1965513"/>
                </a:moveTo>
                <a:cubicBezTo>
                  <a:pt x="8219440" y="1968688"/>
                  <a:pt x="8224520" y="1943288"/>
                  <a:pt x="8208010" y="1940749"/>
                </a:cubicBezTo>
                <a:cubicBezTo>
                  <a:pt x="8191500" y="1937574"/>
                  <a:pt x="8187056" y="1962974"/>
                  <a:pt x="8203565" y="1965513"/>
                </a:cubicBezTo>
                <a:close/>
                <a:moveTo>
                  <a:pt x="8218170" y="2143314"/>
                </a:moveTo>
                <a:cubicBezTo>
                  <a:pt x="8214360" y="2162999"/>
                  <a:pt x="8244840" y="2168714"/>
                  <a:pt x="8248650" y="2149029"/>
                </a:cubicBezTo>
                <a:cubicBezTo>
                  <a:pt x="8252460" y="2129344"/>
                  <a:pt x="8221345" y="2123629"/>
                  <a:pt x="8218170" y="2143314"/>
                </a:cubicBezTo>
                <a:close/>
                <a:moveTo>
                  <a:pt x="8223885" y="2232849"/>
                </a:moveTo>
                <a:cubicBezTo>
                  <a:pt x="8200390" y="2228404"/>
                  <a:pt x="8196581" y="2266504"/>
                  <a:pt x="8220710" y="2266504"/>
                </a:cubicBezTo>
                <a:cubicBezTo>
                  <a:pt x="8241031" y="2266504"/>
                  <a:pt x="8244206" y="2236024"/>
                  <a:pt x="8223885" y="2232849"/>
                </a:cubicBezTo>
                <a:close/>
                <a:moveTo>
                  <a:pt x="8266431" y="1976309"/>
                </a:moveTo>
                <a:cubicBezTo>
                  <a:pt x="8282306" y="1978849"/>
                  <a:pt x="8286750" y="1953449"/>
                  <a:pt x="8270240" y="1950909"/>
                </a:cubicBezTo>
                <a:cubicBezTo>
                  <a:pt x="8254365" y="1948369"/>
                  <a:pt x="8249920" y="1973769"/>
                  <a:pt x="8266431" y="1976309"/>
                </a:cubicBezTo>
                <a:close/>
                <a:moveTo>
                  <a:pt x="8230870" y="2611944"/>
                </a:moveTo>
                <a:cubicBezTo>
                  <a:pt x="8258175" y="2615754"/>
                  <a:pt x="8263256" y="2572574"/>
                  <a:pt x="8235950" y="2570034"/>
                </a:cubicBezTo>
                <a:cubicBezTo>
                  <a:pt x="8208645" y="2566224"/>
                  <a:pt x="8203565" y="2609404"/>
                  <a:pt x="8230870" y="2611944"/>
                </a:cubicBezTo>
                <a:close/>
                <a:moveTo>
                  <a:pt x="7707631" y="1849944"/>
                </a:moveTo>
                <a:cubicBezTo>
                  <a:pt x="7723506" y="1855024"/>
                  <a:pt x="7730490" y="1830259"/>
                  <a:pt x="7714615" y="1825813"/>
                </a:cubicBezTo>
                <a:cubicBezTo>
                  <a:pt x="7699375" y="1820734"/>
                  <a:pt x="7691756" y="1845499"/>
                  <a:pt x="7707631" y="1849944"/>
                </a:cubicBezTo>
                <a:close/>
                <a:moveTo>
                  <a:pt x="7616190" y="2037904"/>
                </a:moveTo>
                <a:cubicBezTo>
                  <a:pt x="7596506" y="2029013"/>
                  <a:pt x="7582535" y="2060763"/>
                  <a:pt x="7602856" y="2069019"/>
                </a:cubicBezTo>
                <a:cubicBezTo>
                  <a:pt x="7622540" y="2078544"/>
                  <a:pt x="7636510" y="2046794"/>
                  <a:pt x="7616190" y="2037904"/>
                </a:cubicBezTo>
                <a:close/>
                <a:moveTo>
                  <a:pt x="7598410" y="1870899"/>
                </a:moveTo>
                <a:cubicBezTo>
                  <a:pt x="7592060" y="1888044"/>
                  <a:pt x="7618731" y="1897569"/>
                  <a:pt x="7625081" y="1880424"/>
                </a:cubicBezTo>
                <a:cubicBezTo>
                  <a:pt x="7631431" y="1863279"/>
                  <a:pt x="7604125" y="1853754"/>
                  <a:pt x="7598410" y="1870899"/>
                </a:cubicBezTo>
                <a:close/>
                <a:moveTo>
                  <a:pt x="7601585" y="2157284"/>
                </a:moveTo>
                <a:cubicBezTo>
                  <a:pt x="7591425" y="2178874"/>
                  <a:pt x="7625081" y="2194114"/>
                  <a:pt x="7635240" y="2172524"/>
                </a:cubicBezTo>
                <a:cubicBezTo>
                  <a:pt x="7645400" y="2151569"/>
                  <a:pt x="7611110" y="2135694"/>
                  <a:pt x="7601585" y="2157284"/>
                </a:cubicBezTo>
                <a:close/>
                <a:moveTo>
                  <a:pt x="7586345" y="1812479"/>
                </a:moveTo>
                <a:cubicBezTo>
                  <a:pt x="7601585" y="1817559"/>
                  <a:pt x="7609840" y="1792794"/>
                  <a:pt x="7593965" y="1788349"/>
                </a:cubicBezTo>
                <a:cubicBezTo>
                  <a:pt x="7578090" y="1783269"/>
                  <a:pt x="7570470" y="1808034"/>
                  <a:pt x="7586345" y="1812479"/>
                </a:cubicBezTo>
                <a:close/>
                <a:moveTo>
                  <a:pt x="7585075" y="1964244"/>
                </a:moveTo>
                <a:cubicBezTo>
                  <a:pt x="7603490" y="1972499"/>
                  <a:pt x="7615556" y="1942654"/>
                  <a:pt x="7596506" y="1935669"/>
                </a:cubicBezTo>
                <a:cubicBezTo>
                  <a:pt x="7578090" y="1928049"/>
                  <a:pt x="7566025" y="1957259"/>
                  <a:pt x="7585075" y="1964244"/>
                </a:cubicBezTo>
                <a:close/>
                <a:moveTo>
                  <a:pt x="8428355" y="2472244"/>
                </a:moveTo>
                <a:cubicBezTo>
                  <a:pt x="8402955" y="2470974"/>
                  <a:pt x="8401685" y="2511614"/>
                  <a:pt x="8427085" y="2511614"/>
                </a:cubicBezTo>
                <a:cubicBezTo>
                  <a:pt x="8453120" y="2512884"/>
                  <a:pt x="8454390" y="2472879"/>
                  <a:pt x="8428355" y="2472244"/>
                </a:cubicBezTo>
                <a:close/>
                <a:moveTo>
                  <a:pt x="7667625" y="2078544"/>
                </a:moveTo>
                <a:cubicBezTo>
                  <a:pt x="7658735" y="2098864"/>
                  <a:pt x="7690485" y="2112199"/>
                  <a:pt x="7698740" y="2091244"/>
                </a:cubicBezTo>
                <a:cubicBezTo>
                  <a:pt x="7707631" y="2071559"/>
                  <a:pt x="7675881" y="2058224"/>
                  <a:pt x="7667625" y="2078544"/>
                </a:cubicBezTo>
                <a:close/>
                <a:moveTo>
                  <a:pt x="7646670" y="1831529"/>
                </a:moveTo>
                <a:cubicBezTo>
                  <a:pt x="7662545" y="1836609"/>
                  <a:pt x="7670165" y="1811844"/>
                  <a:pt x="7654290" y="1807399"/>
                </a:cubicBezTo>
                <a:cubicBezTo>
                  <a:pt x="7639050" y="1802319"/>
                  <a:pt x="7630795" y="1827084"/>
                  <a:pt x="7646670" y="1831529"/>
                </a:cubicBezTo>
                <a:close/>
                <a:moveTo>
                  <a:pt x="7672070" y="1912174"/>
                </a:moveTo>
                <a:cubicBezTo>
                  <a:pt x="7689215" y="1918524"/>
                  <a:pt x="7698740" y="1891219"/>
                  <a:pt x="7680960" y="1885504"/>
                </a:cubicBezTo>
                <a:cubicBezTo>
                  <a:pt x="7663815" y="1879154"/>
                  <a:pt x="7654925" y="1906459"/>
                  <a:pt x="7672070" y="1912174"/>
                </a:cubicBezTo>
                <a:close/>
                <a:moveTo>
                  <a:pt x="7533640" y="1846769"/>
                </a:moveTo>
                <a:cubicBezTo>
                  <a:pt x="7527290" y="1863913"/>
                  <a:pt x="7553960" y="1874074"/>
                  <a:pt x="7560310" y="1856929"/>
                </a:cubicBezTo>
                <a:cubicBezTo>
                  <a:pt x="7566660" y="1839784"/>
                  <a:pt x="7539356" y="1829624"/>
                  <a:pt x="7533640" y="1846769"/>
                </a:cubicBezTo>
                <a:close/>
                <a:moveTo>
                  <a:pt x="7456170" y="2001709"/>
                </a:moveTo>
                <a:cubicBezTo>
                  <a:pt x="7475856" y="2011869"/>
                  <a:pt x="7491095" y="1980754"/>
                  <a:pt x="7470775" y="1971229"/>
                </a:cubicBezTo>
                <a:cubicBezTo>
                  <a:pt x="7451090" y="1961069"/>
                  <a:pt x="7435850" y="1992184"/>
                  <a:pt x="7456170" y="2001709"/>
                </a:cubicBezTo>
                <a:close/>
                <a:moveTo>
                  <a:pt x="7468870" y="1822004"/>
                </a:moveTo>
                <a:cubicBezTo>
                  <a:pt x="7461885" y="1839149"/>
                  <a:pt x="7488556" y="1849309"/>
                  <a:pt x="7494906" y="1832163"/>
                </a:cubicBezTo>
                <a:cubicBezTo>
                  <a:pt x="7501890" y="1815654"/>
                  <a:pt x="7475220" y="1804859"/>
                  <a:pt x="7468870" y="1822004"/>
                </a:cubicBezTo>
                <a:close/>
                <a:moveTo>
                  <a:pt x="7465060" y="1773109"/>
                </a:moveTo>
                <a:cubicBezTo>
                  <a:pt x="7480300" y="1778824"/>
                  <a:pt x="7489190" y="1754059"/>
                  <a:pt x="7473315" y="1748979"/>
                </a:cubicBezTo>
                <a:cubicBezTo>
                  <a:pt x="7458075" y="1743263"/>
                  <a:pt x="7449185" y="1768029"/>
                  <a:pt x="7465060" y="1773109"/>
                </a:cubicBezTo>
                <a:close/>
                <a:moveTo>
                  <a:pt x="7480300" y="2335719"/>
                </a:moveTo>
                <a:cubicBezTo>
                  <a:pt x="7466965" y="2359849"/>
                  <a:pt x="7505065" y="2380169"/>
                  <a:pt x="7517765" y="2355404"/>
                </a:cubicBezTo>
                <a:cubicBezTo>
                  <a:pt x="7531100" y="2331909"/>
                  <a:pt x="7493000" y="2311589"/>
                  <a:pt x="7480300" y="2335719"/>
                </a:cubicBezTo>
                <a:close/>
                <a:moveTo>
                  <a:pt x="7576185" y="2409379"/>
                </a:moveTo>
                <a:cubicBezTo>
                  <a:pt x="7600315" y="2421444"/>
                  <a:pt x="7620000" y="2383344"/>
                  <a:pt x="7594600" y="2371279"/>
                </a:cubicBezTo>
                <a:cubicBezTo>
                  <a:pt x="7570470" y="2358579"/>
                  <a:pt x="7551420" y="2397314"/>
                  <a:pt x="7576185" y="2409379"/>
                </a:cubicBezTo>
                <a:close/>
                <a:moveTo>
                  <a:pt x="7738110" y="1934399"/>
                </a:moveTo>
                <a:cubicBezTo>
                  <a:pt x="7755256" y="1940113"/>
                  <a:pt x="7764781" y="1912809"/>
                  <a:pt x="7747000" y="1907729"/>
                </a:cubicBezTo>
                <a:cubicBezTo>
                  <a:pt x="7729220" y="1901379"/>
                  <a:pt x="7720331" y="1928684"/>
                  <a:pt x="7738110" y="1934399"/>
                </a:cubicBezTo>
                <a:close/>
                <a:moveTo>
                  <a:pt x="7515860" y="1935669"/>
                </a:moveTo>
                <a:cubicBezTo>
                  <a:pt x="7534275" y="1943924"/>
                  <a:pt x="7546975" y="1914713"/>
                  <a:pt x="7527925" y="1907094"/>
                </a:cubicBezTo>
                <a:cubicBezTo>
                  <a:pt x="7509510" y="1898838"/>
                  <a:pt x="7496810" y="1928049"/>
                  <a:pt x="7515860" y="1935669"/>
                </a:cubicBezTo>
                <a:close/>
                <a:moveTo>
                  <a:pt x="7520306" y="2013774"/>
                </a:moveTo>
                <a:cubicBezTo>
                  <a:pt x="7510781" y="2033459"/>
                  <a:pt x="7541895" y="2048063"/>
                  <a:pt x="7550785" y="2027744"/>
                </a:cubicBezTo>
                <a:cubicBezTo>
                  <a:pt x="7560945" y="2008059"/>
                  <a:pt x="7529831" y="1993454"/>
                  <a:pt x="7520306" y="2013774"/>
                </a:cubicBezTo>
                <a:close/>
                <a:moveTo>
                  <a:pt x="7525385" y="1793429"/>
                </a:moveTo>
                <a:cubicBezTo>
                  <a:pt x="7540625" y="1798509"/>
                  <a:pt x="7548881" y="1774379"/>
                  <a:pt x="7533006" y="1769299"/>
                </a:cubicBezTo>
                <a:cubicBezTo>
                  <a:pt x="7517765" y="1763584"/>
                  <a:pt x="7509510" y="1788349"/>
                  <a:pt x="7525385" y="1793429"/>
                </a:cubicBezTo>
                <a:close/>
                <a:moveTo>
                  <a:pt x="7804150" y="1955354"/>
                </a:moveTo>
                <a:cubicBezTo>
                  <a:pt x="7821295" y="1961069"/>
                  <a:pt x="7830185" y="1933763"/>
                  <a:pt x="7812406" y="1928684"/>
                </a:cubicBezTo>
                <a:cubicBezTo>
                  <a:pt x="7794625" y="1922334"/>
                  <a:pt x="7786370" y="1950274"/>
                  <a:pt x="7804150" y="1955354"/>
                </a:cubicBezTo>
                <a:close/>
                <a:moveTo>
                  <a:pt x="7830820" y="1883599"/>
                </a:moveTo>
                <a:cubicBezTo>
                  <a:pt x="7846695" y="1888044"/>
                  <a:pt x="7853681" y="1863279"/>
                  <a:pt x="7837170" y="1858834"/>
                </a:cubicBezTo>
                <a:cubicBezTo>
                  <a:pt x="7821295" y="1855024"/>
                  <a:pt x="7814310" y="1879788"/>
                  <a:pt x="7830820" y="1883599"/>
                </a:cubicBezTo>
                <a:close/>
                <a:moveTo>
                  <a:pt x="7817485" y="2136964"/>
                </a:moveTo>
                <a:cubicBezTo>
                  <a:pt x="7809865" y="2157284"/>
                  <a:pt x="7842250" y="2169349"/>
                  <a:pt x="7849235" y="2148394"/>
                </a:cubicBezTo>
                <a:cubicBezTo>
                  <a:pt x="7857490" y="2128074"/>
                  <a:pt x="7824470" y="2116009"/>
                  <a:pt x="7817485" y="2136964"/>
                </a:cubicBezTo>
                <a:close/>
                <a:moveTo>
                  <a:pt x="7795895" y="2044254"/>
                </a:moveTo>
                <a:cubicBezTo>
                  <a:pt x="7814945" y="2051238"/>
                  <a:pt x="7825106" y="2021394"/>
                  <a:pt x="7806056" y="2015044"/>
                </a:cubicBezTo>
                <a:cubicBezTo>
                  <a:pt x="7787006" y="2008059"/>
                  <a:pt x="7776845" y="2037904"/>
                  <a:pt x="7795895" y="2044254"/>
                </a:cubicBezTo>
                <a:close/>
                <a:moveTo>
                  <a:pt x="7851140" y="2279839"/>
                </a:moveTo>
                <a:cubicBezTo>
                  <a:pt x="7873365" y="2288094"/>
                  <a:pt x="7886065" y="2252534"/>
                  <a:pt x="7863206" y="2245549"/>
                </a:cubicBezTo>
                <a:cubicBezTo>
                  <a:pt x="7840981" y="2236659"/>
                  <a:pt x="7828915" y="2272219"/>
                  <a:pt x="7851140" y="2279839"/>
                </a:cubicBezTo>
                <a:close/>
                <a:moveTo>
                  <a:pt x="7893685" y="2163634"/>
                </a:moveTo>
                <a:cubicBezTo>
                  <a:pt x="7886700" y="2184589"/>
                  <a:pt x="7919085" y="2195384"/>
                  <a:pt x="7926070" y="2173794"/>
                </a:cubicBezTo>
                <a:cubicBezTo>
                  <a:pt x="7933056" y="2153474"/>
                  <a:pt x="7900035" y="2142679"/>
                  <a:pt x="7893685" y="2163634"/>
                </a:cubicBezTo>
                <a:close/>
                <a:moveTo>
                  <a:pt x="7882890" y="2410014"/>
                </a:moveTo>
                <a:cubicBezTo>
                  <a:pt x="7907020" y="2418904"/>
                  <a:pt x="7919720" y="2380169"/>
                  <a:pt x="7895590" y="2372549"/>
                </a:cubicBezTo>
                <a:cubicBezTo>
                  <a:pt x="7871460" y="2364294"/>
                  <a:pt x="7858760" y="2402394"/>
                  <a:pt x="7882890" y="2410014"/>
                </a:cubicBezTo>
                <a:close/>
                <a:moveTo>
                  <a:pt x="7724775" y="2018854"/>
                </a:moveTo>
                <a:cubicBezTo>
                  <a:pt x="7743190" y="2025838"/>
                  <a:pt x="7754620" y="1996629"/>
                  <a:pt x="7735570" y="1989644"/>
                </a:cubicBezTo>
                <a:cubicBezTo>
                  <a:pt x="7717156" y="1982659"/>
                  <a:pt x="7705725" y="2012504"/>
                  <a:pt x="7724775" y="2018854"/>
                </a:cubicBezTo>
                <a:close/>
                <a:moveTo>
                  <a:pt x="7892415" y="1899474"/>
                </a:moveTo>
                <a:cubicBezTo>
                  <a:pt x="7908290" y="1903919"/>
                  <a:pt x="7914640" y="1878519"/>
                  <a:pt x="7898765" y="1874709"/>
                </a:cubicBezTo>
                <a:cubicBezTo>
                  <a:pt x="7882256" y="1870899"/>
                  <a:pt x="7876540" y="1895663"/>
                  <a:pt x="7892415" y="1899474"/>
                </a:cubicBezTo>
                <a:close/>
                <a:moveTo>
                  <a:pt x="7870190" y="1975038"/>
                </a:moveTo>
                <a:cubicBezTo>
                  <a:pt x="7887335" y="1980754"/>
                  <a:pt x="7895590" y="1952813"/>
                  <a:pt x="7877810" y="1947734"/>
                </a:cubicBezTo>
                <a:cubicBezTo>
                  <a:pt x="7860665" y="1942654"/>
                  <a:pt x="7852410" y="1970594"/>
                  <a:pt x="7870190" y="1975038"/>
                </a:cubicBezTo>
                <a:close/>
                <a:moveTo>
                  <a:pt x="7867015" y="2067749"/>
                </a:moveTo>
                <a:cubicBezTo>
                  <a:pt x="7886065" y="2074099"/>
                  <a:pt x="7896225" y="2044254"/>
                  <a:pt x="7876540" y="2037904"/>
                </a:cubicBezTo>
                <a:cubicBezTo>
                  <a:pt x="7857490" y="2031554"/>
                  <a:pt x="7847331" y="2062034"/>
                  <a:pt x="7867015" y="2067749"/>
                </a:cubicBezTo>
                <a:close/>
                <a:moveTo>
                  <a:pt x="7742556" y="2109024"/>
                </a:moveTo>
                <a:cubicBezTo>
                  <a:pt x="7734300" y="2129344"/>
                  <a:pt x="7766685" y="2142044"/>
                  <a:pt x="7774306" y="2121089"/>
                </a:cubicBezTo>
                <a:cubicBezTo>
                  <a:pt x="7781925" y="2100769"/>
                  <a:pt x="7750175" y="2088069"/>
                  <a:pt x="7742556" y="2109024"/>
                </a:cubicBezTo>
                <a:close/>
                <a:moveTo>
                  <a:pt x="7665085" y="2450654"/>
                </a:moveTo>
                <a:cubicBezTo>
                  <a:pt x="7689850" y="2462084"/>
                  <a:pt x="7707631" y="2422714"/>
                  <a:pt x="7682231" y="2411919"/>
                </a:cubicBezTo>
                <a:cubicBezTo>
                  <a:pt x="7657465" y="2400489"/>
                  <a:pt x="7639685" y="2439859"/>
                  <a:pt x="7665085" y="2450654"/>
                </a:cubicBezTo>
                <a:close/>
                <a:moveTo>
                  <a:pt x="7674610" y="1983294"/>
                </a:moveTo>
                <a:cubicBezTo>
                  <a:pt x="7682231" y="1964244"/>
                  <a:pt x="7652385" y="1953449"/>
                  <a:pt x="7645400" y="1971863"/>
                </a:cubicBezTo>
                <a:cubicBezTo>
                  <a:pt x="7638415" y="1990913"/>
                  <a:pt x="7667625" y="2002344"/>
                  <a:pt x="7674610" y="1983294"/>
                </a:cubicBezTo>
                <a:close/>
                <a:moveTo>
                  <a:pt x="7771765" y="2449384"/>
                </a:moveTo>
                <a:cubicBezTo>
                  <a:pt x="7746365" y="2438589"/>
                  <a:pt x="7730490" y="2479229"/>
                  <a:pt x="7756525" y="2488754"/>
                </a:cubicBezTo>
                <a:cubicBezTo>
                  <a:pt x="7781290" y="2498914"/>
                  <a:pt x="7797165" y="2458909"/>
                  <a:pt x="7771765" y="2449384"/>
                </a:cubicBezTo>
                <a:close/>
                <a:moveTo>
                  <a:pt x="7713981" y="2206814"/>
                </a:moveTo>
                <a:cubicBezTo>
                  <a:pt x="7723506" y="2185224"/>
                  <a:pt x="7689215" y="2170619"/>
                  <a:pt x="7680325" y="2192209"/>
                </a:cubicBezTo>
                <a:cubicBezTo>
                  <a:pt x="7670800" y="2214434"/>
                  <a:pt x="7704456" y="2229039"/>
                  <a:pt x="7713981" y="2206814"/>
                </a:cubicBezTo>
                <a:close/>
                <a:moveTo>
                  <a:pt x="7769225" y="1867088"/>
                </a:moveTo>
                <a:cubicBezTo>
                  <a:pt x="7785100" y="1871534"/>
                  <a:pt x="7792085" y="1846769"/>
                  <a:pt x="7776210" y="1842324"/>
                </a:cubicBezTo>
                <a:cubicBezTo>
                  <a:pt x="7760335" y="1837879"/>
                  <a:pt x="7753350" y="1862644"/>
                  <a:pt x="7769225" y="1867088"/>
                </a:cubicBezTo>
                <a:close/>
                <a:moveTo>
                  <a:pt x="7820025" y="2745929"/>
                </a:moveTo>
                <a:cubicBezTo>
                  <a:pt x="7830820" y="2716719"/>
                  <a:pt x="7784465" y="2700844"/>
                  <a:pt x="7774940" y="2730054"/>
                </a:cubicBezTo>
                <a:cubicBezTo>
                  <a:pt x="7764145" y="2759899"/>
                  <a:pt x="7809865" y="2775774"/>
                  <a:pt x="7820025" y="2745929"/>
                </a:cubicBezTo>
                <a:close/>
                <a:moveTo>
                  <a:pt x="7793990" y="2239199"/>
                </a:moveTo>
                <a:cubicBezTo>
                  <a:pt x="7802881" y="2216974"/>
                  <a:pt x="7767956" y="2203639"/>
                  <a:pt x="7759700" y="2225864"/>
                </a:cubicBezTo>
                <a:cubicBezTo>
                  <a:pt x="7750810" y="2248089"/>
                  <a:pt x="7785100" y="2261424"/>
                  <a:pt x="7793990" y="2239199"/>
                </a:cubicBezTo>
                <a:close/>
                <a:moveTo>
                  <a:pt x="9373870" y="2170619"/>
                </a:moveTo>
                <a:cubicBezTo>
                  <a:pt x="9363075" y="2149664"/>
                  <a:pt x="9330055" y="2166174"/>
                  <a:pt x="9341485" y="2187764"/>
                </a:cubicBezTo>
                <a:cubicBezTo>
                  <a:pt x="9351645" y="2208719"/>
                  <a:pt x="9385300" y="2191574"/>
                  <a:pt x="9373870" y="2170619"/>
                </a:cubicBezTo>
                <a:close/>
                <a:moveTo>
                  <a:pt x="9018905" y="2251264"/>
                </a:moveTo>
                <a:cubicBezTo>
                  <a:pt x="9043670" y="2251264"/>
                  <a:pt x="9038590" y="2211894"/>
                  <a:pt x="9015095" y="2217609"/>
                </a:cubicBezTo>
                <a:cubicBezTo>
                  <a:pt x="8996045" y="2222054"/>
                  <a:pt x="8999220" y="2251899"/>
                  <a:pt x="9018905" y="2251264"/>
                </a:cubicBezTo>
                <a:close/>
                <a:moveTo>
                  <a:pt x="8977630" y="2499549"/>
                </a:moveTo>
                <a:cubicBezTo>
                  <a:pt x="8987155" y="2525584"/>
                  <a:pt x="9027160" y="2509709"/>
                  <a:pt x="9017000" y="2484309"/>
                </a:cubicBezTo>
                <a:cubicBezTo>
                  <a:pt x="9008110" y="2458274"/>
                  <a:pt x="8967470" y="2474149"/>
                  <a:pt x="8977630" y="2499549"/>
                </a:cubicBezTo>
                <a:close/>
                <a:moveTo>
                  <a:pt x="8989060" y="2409379"/>
                </a:moveTo>
                <a:cubicBezTo>
                  <a:pt x="8964930" y="2363659"/>
                  <a:pt x="8924925" y="2441129"/>
                  <a:pt x="8976360" y="2434144"/>
                </a:cubicBezTo>
                <a:lnTo>
                  <a:pt x="8976360" y="2434144"/>
                </a:lnTo>
                <a:cubicBezTo>
                  <a:pt x="8986520" y="2430969"/>
                  <a:pt x="8992235" y="2419539"/>
                  <a:pt x="8989060" y="2409379"/>
                </a:cubicBezTo>
                <a:close/>
                <a:moveTo>
                  <a:pt x="8939530" y="2604324"/>
                </a:moveTo>
                <a:cubicBezTo>
                  <a:pt x="8950325" y="2631629"/>
                  <a:pt x="8992870" y="2613849"/>
                  <a:pt x="8981440" y="2587179"/>
                </a:cubicBezTo>
                <a:cubicBezTo>
                  <a:pt x="8970010" y="2559874"/>
                  <a:pt x="8927465" y="2577654"/>
                  <a:pt x="8939530" y="2604324"/>
                </a:cubicBezTo>
                <a:close/>
                <a:moveTo>
                  <a:pt x="8952230" y="2315399"/>
                </a:moveTo>
                <a:cubicBezTo>
                  <a:pt x="8929370" y="2321114"/>
                  <a:pt x="8938895" y="2357309"/>
                  <a:pt x="8961120" y="2350959"/>
                </a:cubicBezTo>
                <a:cubicBezTo>
                  <a:pt x="8984615" y="2345879"/>
                  <a:pt x="8975090" y="2309684"/>
                  <a:pt x="8952230" y="2315399"/>
                </a:cubicBezTo>
                <a:close/>
                <a:moveTo>
                  <a:pt x="9044940" y="2327464"/>
                </a:moveTo>
                <a:cubicBezTo>
                  <a:pt x="9067800" y="2320479"/>
                  <a:pt x="9057005" y="2284919"/>
                  <a:pt x="9034145" y="2292539"/>
                </a:cubicBezTo>
                <a:cubicBezTo>
                  <a:pt x="9011285" y="2298889"/>
                  <a:pt x="9022715" y="2335084"/>
                  <a:pt x="9044940" y="2327464"/>
                </a:cubicBezTo>
                <a:close/>
                <a:moveTo>
                  <a:pt x="9027795" y="2001709"/>
                </a:moveTo>
                <a:cubicBezTo>
                  <a:pt x="9044940" y="2001709"/>
                  <a:pt x="9043670" y="1974404"/>
                  <a:pt x="9026525" y="1976309"/>
                </a:cubicBezTo>
                <a:cubicBezTo>
                  <a:pt x="9011285" y="1977579"/>
                  <a:pt x="9012555" y="2001709"/>
                  <a:pt x="9027795" y="2001709"/>
                </a:cubicBezTo>
                <a:close/>
                <a:moveTo>
                  <a:pt x="9035415" y="2149664"/>
                </a:moveTo>
                <a:cubicBezTo>
                  <a:pt x="9039225" y="2169349"/>
                  <a:pt x="9070340" y="2162999"/>
                  <a:pt x="9065895" y="2143314"/>
                </a:cubicBezTo>
                <a:cubicBezTo>
                  <a:pt x="9062085" y="2123629"/>
                  <a:pt x="9031605" y="2129979"/>
                  <a:pt x="9035415" y="2149664"/>
                </a:cubicBezTo>
                <a:close/>
                <a:moveTo>
                  <a:pt x="9033510" y="2055049"/>
                </a:moveTo>
                <a:cubicBezTo>
                  <a:pt x="9015095" y="2057588"/>
                  <a:pt x="9019540" y="2086163"/>
                  <a:pt x="9037955" y="2082988"/>
                </a:cubicBezTo>
                <a:cubicBezTo>
                  <a:pt x="9055735" y="2080449"/>
                  <a:pt x="9051290" y="2051874"/>
                  <a:pt x="9033510" y="2055049"/>
                </a:cubicBezTo>
                <a:close/>
                <a:moveTo>
                  <a:pt x="8965565" y="2063938"/>
                </a:moveTo>
                <a:cubicBezTo>
                  <a:pt x="8947150" y="2065844"/>
                  <a:pt x="8950960" y="2094419"/>
                  <a:pt x="8968740" y="2091879"/>
                </a:cubicBezTo>
                <a:cubicBezTo>
                  <a:pt x="8986520" y="2089974"/>
                  <a:pt x="8983345" y="2061399"/>
                  <a:pt x="8965565" y="2063938"/>
                </a:cubicBezTo>
                <a:close/>
                <a:moveTo>
                  <a:pt x="8876665" y="2421444"/>
                </a:moveTo>
                <a:cubicBezTo>
                  <a:pt x="8851900" y="2427794"/>
                  <a:pt x="8862060" y="2466529"/>
                  <a:pt x="8886825" y="2459544"/>
                </a:cubicBezTo>
                <a:cubicBezTo>
                  <a:pt x="8911590" y="2453829"/>
                  <a:pt x="8901430" y="2415094"/>
                  <a:pt x="8876665" y="2421444"/>
                </a:cubicBezTo>
                <a:close/>
                <a:moveTo>
                  <a:pt x="8869680" y="2335084"/>
                </a:moveTo>
                <a:cubicBezTo>
                  <a:pt x="8846185" y="2339529"/>
                  <a:pt x="8853805" y="2376359"/>
                  <a:pt x="8877300" y="2371279"/>
                </a:cubicBezTo>
                <a:cubicBezTo>
                  <a:pt x="8900160" y="2366199"/>
                  <a:pt x="8892540" y="2329369"/>
                  <a:pt x="8869680" y="2335084"/>
                </a:cubicBezTo>
                <a:close/>
                <a:moveTo>
                  <a:pt x="8842375" y="2639249"/>
                </a:moveTo>
                <a:cubicBezTo>
                  <a:pt x="8851900" y="2667189"/>
                  <a:pt x="8895080" y="2651949"/>
                  <a:pt x="8884920" y="2624644"/>
                </a:cubicBezTo>
                <a:cubicBezTo>
                  <a:pt x="8876030" y="2596704"/>
                  <a:pt x="8832850" y="2611944"/>
                  <a:pt x="8842375" y="2639249"/>
                </a:cubicBezTo>
                <a:close/>
                <a:moveTo>
                  <a:pt x="8901430" y="2156014"/>
                </a:moveTo>
                <a:cubicBezTo>
                  <a:pt x="8881110" y="2157919"/>
                  <a:pt x="8885555" y="2189669"/>
                  <a:pt x="8905240" y="2187129"/>
                </a:cubicBezTo>
                <a:cubicBezTo>
                  <a:pt x="8925560" y="2184589"/>
                  <a:pt x="8921750" y="2152839"/>
                  <a:pt x="8901430" y="2156014"/>
                </a:cubicBezTo>
                <a:close/>
                <a:moveTo>
                  <a:pt x="8899525" y="2504629"/>
                </a:moveTo>
                <a:cubicBezTo>
                  <a:pt x="8872855" y="2512884"/>
                  <a:pt x="8886825" y="2553524"/>
                  <a:pt x="8912860" y="2544634"/>
                </a:cubicBezTo>
                <a:cubicBezTo>
                  <a:pt x="8938895" y="2536379"/>
                  <a:pt x="8925560" y="2495739"/>
                  <a:pt x="8899525" y="2504629"/>
                </a:cubicBezTo>
                <a:close/>
                <a:moveTo>
                  <a:pt x="8975090" y="2145219"/>
                </a:moveTo>
                <a:cubicBezTo>
                  <a:pt x="8955405" y="2148394"/>
                  <a:pt x="8960485" y="2179509"/>
                  <a:pt x="8980170" y="2175699"/>
                </a:cubicBezTo>
                <a:lnTo>
                  <a:pt x="8980170" y="2175699"/>
                </a:lnTo>
                <a:cubicBezTo>
                  <a:pt x="8999855" y="2172524"/>
                  <a:pt x="8994775" y="2141409"/>
                  <a:pt x="8975090" y="2145219"/>
                </a:cubicBezTo>
                <a:close/>
                <a:moveTo>
                  <a:pt x="7404735" y="1796604"/>
                </a:moveTo>
                <a:cubicBezTo>
                  <a:pt x="7397750" y="1813113"/>
                  <a:pt x="7424420" y="1824544"/>
                  <a:pt x="7430770" y="1807399"/>
                </a:cubicBezTo>
                <a:cubicBezTo>
                  <a:pt x="7437756" y="1790254"/>
                  <a:pt x="7411085" y="1779459"/>
                  <a:pt x="7404735" y="1796604"/>
                </a:cubicBezTo>
                <a:close/>
                <a:moveTo>
                  <a:pt x="9049385" y="2366834"/>
                </a:moveTo>
                <a:cubicBezTo>
                  <a:pt x="9025255" y="2375089"/>
                  <a:pt x="9039225" y="2413189"/>
                  <a:pt x="9063355" y="2403664"/>
                </a:cubicBezTo>
                <a:cubicBezTo>
                  <a:pt x="9087485" y="2395409"/>
                  <a:pt x="9073515" y="2357309"/>
                  <a:pt x="9049385" y="2366834"/>
                </a:cubicBezTo>
                <a:close/>
                <a:moveTo>
                  <a:pt x="8940165" y="2268409"/>
                </a:moveTo>
                <a:cubicBezTo>
                  <a:pt x="8964295" y="2268409"/>
                  <a:pt x="8960485" y="2230309"/>
                  <a:pt x="8936990" y="2234754"/>
                </a:cubicBezTo>
                <a:cubicBezTo>
                  <a:pt x="8917305" y="2238564"/>
                  <a:pt x="8920480" y="2269044"/>
                  <a:pt x="8940165" y="2268409"/>
                </a:cubicBezTo>
                <a:close/>
                <a:moveTo>
                  <a:pt x="9091295" y="1994088"/>
                </a:moveTo>
                <a:cubicBezTo>
                  <a:pt x="9091930" y="1994088"/>
                  <a:pt x="9092565" y="1994088"/>
                  <a:pt x="9093200" y="1994088"/>
                </a:cubicBezTo>
                <a:lnTo>
                  <a:pt x="9093200" y="1994088"/>
                </a:lnTo>
                <a:cubicBezTo>
                  <a:pt x="9137650" y="1960434"/>
                  <a:pt x="9042400" y="1966149"/>
                  <a:pt x="9091295" y="1994088"/>
                </a:cubicBezTo>
                <a:close/>
                <a:moveTo>
                  <a:pt x="9340850" y="1948369"/>
                </a:moveTo>
                <a:cubicBezTo>
                  <a:pt x="9359265" y="1948369"/>
                  <a:pt x="9356090" y="1919159"/>
                  <a:pt x="9337675" y="1923604"/>
                </a:cubicBezTo>
                <a:cubicBezTo>
                  <a:pt x="9323705" y="1926144"/>
                  <a:pt x="9326245" y="1948369"/>
                  <a:pt x="9340850" y="1948369"/>
                </a:cubicBezTo>
                <a:close/>
                <a:moveTo>
                  <a:pt x="9337675" y="2079179"/>
                </a:moveTo>
                <a:cubicBezTo>
                  <a:pt x="9339580" y="2079179"/>
                  <a:pt x="9341485" y="2078544"/>
                  <a:pt x="9343390" y="2077909"/>
                </a:cubicBezTo>
                <a:lnTo>
                  <a:pt x="9343390" y="2077909"/>
                </a:lnTo>
                <a:cubicBezTo>
                  <a:pt x="9386570" y="2031554"/>
                  <a:pt x="9281160" y="2050604"/>
                  <a:pt x="9337675" y="2079179"/>
                </a:cubicBezTo>
                <a:close/>
                <a:moveTo>
                  <a:pt x="9319260" y="2006154"/>
                </a:moveTo>
                <a:cubicBezTo>
                  <a:pt x="9314180" y="1988374"/>
                  <a:pt x="9286875" y="1996629"/>
                  <a:pt x="9291955" y="2013774"/>
                </a:cubicBezTo>
                <a:cubicBezTo>
                  <a:pt x="9297035" y="2031554"/>
                  <a:pt x="9324340" y="2023934"/>
                  <a:pt x="9319260" y="2006154"/>
                </a:cubicBezTo>
                <a:close/>
                <a:moveTo>
                  <a:pt x="9371330" y="2004249"/>
                </a:moveTo>
                <a:cubicBezTo>
                  <a:pt x="9392920" y="2004249"/>
                  <a:pt x="9387205" y="1970594"/>
                  <a:pt x="9366885" y="1976944"/>
                </a:cubicBezTo>
                <a:cubicBezTo>
                  <a:pt x="9352280" y="1980754"/>
                  <a:pt x="9356090" y="2004249"/>
                  <a:pt x="9371330" y="2004249"/>
                </a:cubicBezTo>
                <a:close/>
                <a:moveTo>
                  <a:pt x="8901430" y="2011869"/>
                </a:moveTo>
                <a:cubicBezTo>
                  <a:pt x="8918575" y="2011869"/>
                  <a:pt x="8917305" y="1985199"/>
                  <a:pt x="8900795" y="1986469"/>
                </a:cubicBezTo>
                <a:cubicBezTo>
                  <a:pt x="8884920" y="1987104"/>
                  <a:pt x="8885555" y="2011869"/>
                  <a:pt x="8901430" y="2011869"/>
                </a:cubicBezTo>
                <a:close/>
                <a:moveTo>
                  <a:pt x="9278620" y="1962338"/>
                </a:moveTo>
                <a:cubicBezTo>
                  <a:pt x="9297035" y="1962338"/>
                  <a:pt x="9293860" y="1933129"/>
                  <a:pt x="9276080" y="1936938"/>
                </a:cubicBezTo>
                <a:cubicBezTo>
                  <a:pt x="9261475" y="1940113"/>
                  <a:pt x="9264015" y="1962338"/>
                  <a:pt x="9278620" y="1962338"/>
                </a:cubicBezTo>
                <a:close/>
                <a:moveTo>
                  <a:pt x="9402445" y="1932494"/>
                </a:moveTo>
                <a:cubicBezTo>
                  <a:pt x="9420860" y="1932494"/>
                  <a:pt x="9417050" y="1902649"/>
                  <a:pt x="9399270" y="1907729"/>
                </a:cubicBezTo>
                <a:cubicBezTo>
                  <a:pt x="9384665" y="1910904"/>
                  <a:pt x="9387840" y="1933129"/>
                  <a:pt x="9402445" y="1932494"/>
                </a:cubicBezTo>
                <a:close/>
                <a:moveTo>
                  <a:pt x="9338945" y="2125534"/>
                </a:moveTo>
                <a:cubicBezTo>
                  <a:pt x="9330690" y="2105214"/>
                  <a:pt x="9298940" y="2118549"/>
                  <a:pt x="9307830" y="2138869"/>
                </a:cubicBezTo>
                <a:cubicBezTo>
                  <a:pt x="9316720" y="2159189"/>
                  <a:pt x="9347835" y="2145854"/>
                  <a:pt x="9338945" y="2125534"/>
                </a:cubicBezTo>
                <a:close/>
                <a:moveTo>
                  <a:pt x="9411970" y="2091879"/>
                </a:moveTo>
                <a:cubicBezTo>
                  <a:pt x="9403080" y="2072194"/>
                  <a:pt x="9371965" y="2086799"/>
                  <a:pt x="9381490" y="2106484"/>
                </a:cubicBezTo>
                <a:cubicBezTo>
                  <a:pt x="9391015" y="2126804"/>
                  <a:pt x="9421495" y="2111564"/>
                  <a:pt x="9411970" y="2091879"/>
                </a:cubicBezTo>
                <a:close/>
                <a:moveTo>
                  <a:pt x="9272270" y="2200464"/>
                </a:moveTo>
                <a:cubicBezTo>
                  <a:pt x="9254490" y="2208084"/>
                  <a:pt x="9261475" y="2236024"/>
                  <a:pt x="9279890" y="2235389"/>
                </a:cubicBezTo>
                <a:cubicBezTo>
                  <a:pt x="9309735" y="2234754"/>
                  <a:pt x="9299575" y="2188399"/>
                  <a:pt x="9272270" y="2200464"/>
                </a:cubicBezTo>
                <a:close/>
                <a:moveTo>
                  <a:pt x="9252585" y="2093149"/>
                </a:moveTo>
                <a:cubicBezTo>
                  <a:pt x="9258935" y="2112199"/>
                  <a:pt x="9288780" y="2102039"/>
                  <a:pt x="9281795" y="2083624"/>
                </a:cubicBezTo>
                <a:cubicBezTo>
                  <a:pt x="9276080" y="2063938"/>
                  <a:pt x="9246235" y="2074099"/>
                  <a:pt x="9252585" y="2093149"/>
                </a:cubicBezTo>
                <a:close/>
                <a:moveTo>
                  <a:pt x="9154160" y="1985199"/>
                </a:moveTo>
                <a:cubicBezTo>
                  <a:pt x="9171940" y="1985199"/>
                  <a:pt x="9170035" y="1957259"/>
                  <a:pt x="9152255" y="1959799"/>
                </a:cubicBezTo>
                <a:cubicBezTo>
                  <a:pt x="9137015" y="1961704"/>
                  <a:pt x="9138920" y="1985834"/>
                  <a:pt x="9154160" y="1985199"/>
                </a:cubicBezTo>
                <a:close/>
                <a:moveTo>
                  <a:pt x="9090025" y="2060129"/>
                </a:moveTo>
                <a:cubicBezTo>
                  <a:pt x="9093200" y="2078544"/>
                  <a:pt x="9121140" y="2072829"/>
                  <a:pt x="9117965" y="2055049"/>
                </a:cubicBezTo>
                <a:cubicBezTo>
                  <a:pt x="9114790" y="2036634"/>
                  <a:pt x="9086215" y="2042349"/>
                  <a:pt x="9090025" y="2060129"/>
                </a:cubicBezTo>
                <a:close/>
                <a:moveTo>
                  <a:pt x="9157335" y="2046794"/>
                </a:moveTo>
                <a:cubicBezTo>
                  <a:pt x="9161145" y="2064574"/>
                  <a:pt x="9189085" y="2058859"/>
                  <a:pt x="9184640" y="2041079"/>
                </a:cubicBezTo>
                <a:cubicBezTo>
                  <a:pt x="9181465" y="2023299"/>
                  <a:pt x="9153525" y="2029013"/>
                  <a:pt x="9157335" y="2046794"/>
                </a:cubicBezTo>
                <a:close/>
                <a:moveTo>
                  <a:pt x="9108440" y="2133789"/>
                </a:moveTo>
                <a:cubicBezTo>
                  <a:pt x="9112885" y="2153474"/>
                  <a:pt x="9144000" y="2145854"/>
                  <a:pt x="9138920" y="2126169"/>
                </a:cubicBezTo>
                <a:cubicBezTo>
                  <a:pt x="9134475" y="2106484"/>
                  <a:pt x="9103360" y="2114104"/>
                  <a:pt x="9108440" y="2133789"/>
                </a:cubicBezTo>
                <a:close/>
                <a:moveTo>
                  <a:pt x="9225280" y="2031554"/>
                </a:moveTo>
                <a:cubicBezTo>
                  <a:pt x="9229725" y="2049334"/>
                  <a:pt x="9257665" y="2042349"/>
                  <a:pt x="9252585" y="2024569"/>
                </a:cubicBezTo>
                <a:cubicBezTo>
                  <a:pt x="9248140" y="2006788"/>
                  <a:pt x="9220200" y="2013774"/>
                  <a:pt x="9225280" y="2031554"/>
                </a:cubicBezTo>
                <a:close/>
                <a:moveTo>
                  <a:pt x="9216390" y="1974404"/>
                </a:moveTo>
                <a:cubicBezTo>
                  <a:pt x="9234170" y="1974404"/>
                  <a:pt x="9231630" y="1945829"/>
                  <a:pt x="9213850" y="1949004"/>
                </a:cubicBezTo>
                <a:cubicBezTo>
                  <a:pt x="9199245" y="1951544"/>
                  <a:pt x="9201785" y="1975038"/>
                  <a:pt x="9216390" y="1974404"/>
                </a:cubicBezTo>
                <a:close/>
                <a:moveTo>
                  <a:pt x="9180830" y="2114739"/>
                </a:moveTo>
                <a:cubicBezTo>
                  <a:pt x="9186545" y="2134424"/>
                  <a:pt x="9216390" y="2125534"/>
                  <a:pt x="9210675" y="2105849"/>
                </a:cubicBezTo>
                <a:cubicBezTo>
                  <a:pt x="9205595" y="2086799"/>
                  <a:pt x="9175115" y="2095688"/>
                  <a:pt x="9180830" y="2114739"/>
                </a:cubicBezTo>
                <a:close/>
                <a:moveTo>
                  <a:pt x="8646795" y="2013774"/>
                </a:moveTo>
                <a:cubicBezTo>
                  <a:pt x="8663305" y="2014409"/>
                  <a:pt x="8663940" y="1989009"/>
                  <a:pt x="8648065" y="1988374"/>
                </a:cubicBezTo>
                <a:cubicBezTo>
                  <a:pt x="8631555" y="1987104"/>
                  <a:pt x="8630285" y="2013138"/>
                  <a:pt x="8646795" y="2013774"/>
                </a:cubicBezTo>
                <a:close/>
                <a:moveTo>
                  <a:pt x="8583295" y="2010599"/>
                </a:moveTo>
                <a:cubicBezTo>
                  <a:pt x="8599805" y="2011869"/>
                  <a:pt x="8601075" y="1985834"/>
                  <a:pt x="8584565" y="1985199"/>
                </a:cubicBezTo>
                <a:cubicBezTo>
                  <a:pt x="8568055" y="1983929"/>
                  <a:pt x="8566785" y="2009963"/>
                  <a:pt x="8583295" y="2010599"/>
                </a:cubicBezTo>
                <a:close/>
                <a:moveTo>
                  <a:pt x="8531225" y="2168079"/>
                </a:moveTo>
                <a:cubicBezTo>
                  <a:pt x="8510270" y="2166809"/>
                  <a:pt x="8509635" y="2199194"/>
                  <a:pt x="8530590" y="2199194"/>
                </a:cubicBezTo>
                <a:cubicBezTo>
                  <a:pt x="8549640" y="2199194"/>
                  <a:pt x="8550910" y="2168714"/>
                  <a:pt x="8531225" y="2168079"/>
                </a:cubicBezTo>
                <a:close/>
                <a:moveTo>
                  <a:pt x="8444230" y="2403029"/>
                </a:moveTo>
                <a:cubicBezTo>
                  <a:pt x="8467725" y="2404934"/>
                  <a:pt x="8469630" y="2367469"/>
                  <a:pt x="8446135" y="2366199"/>
                </a:cubicBezTo>
                <a:cubicBezTo>
                  <a:pt x="8422005" y="2364929"/>
                  <a:pt x="8420100" y="2402394"/>
                  <a:pt x="8444230" y="2403029"/>
                </a:cubicBezTo>
                <a:close/>
                <a:moveTo>
                  <a:pt x="8589645" y="2185859"/>
                </a:moveTo>
                <a:cubicBezTo>
                  <a:pt x="8589010" y="2206179"/>
                  <a:pt x="8620760" y="2206814"/>
                  <a:pt x="8620760" y="2186494"/>
                </a:cubicBezTo>
                <a:cubicBezTo>
                  <a:pt x="8621395" y="2166809"/>
                  <a:pt x="8589645" y="2166174"/>
                  <a:pt x="8589645" y="2185859"/>
                </a:cubicBezTo>
                <a:close/>
                <a:moveTo>
                  <a:pt x="8620760" y="2267774"/>
                </a:moveTo>
                <a:cubicBezTo>
                  <a:pt x="8598535" y="2267774"/>
                  <a:pt x="8599170" y="2302064"/>
                  <a:pt x="8621395" y="2301429"/>
                </a:cubicBezTo>
                <a:cubicBezTo>
                  <a:pt x="8642985" y="2302064"/>
                  <a:pt x="8642350" y="2267139"/>
                  <a:pt x="8620760" y="2267774"/>
                </a:cubicBezTo>
                <a:close/>
                <a:moveTo>
                  <a:pt x="8598535" y="2385884"/>
                </a:moveTo>
                <a:cubicBezTo>
                  <a:pt x="8599170" y="2410014"/>
                  <a:pt x="8636635" y="2408109"/>
                  <a:pt x="8635365" y="2383979"/>
                </a:cubicBezTo>
                <a:cubicBezTo>
                  <a:pt x="8634730" y="2360484"/>
                  <a:pt x="8597265" y="2362389"/>
                  <a:pt x="8598535" y="2385884"/>
                </a:cubicBezTo>
                <a:close/>
                <a:moveTo>
                  <a:pt x="8621395" y="2105214"/>
                </a:moveTo>
                <a:cubicBezTo>
                  <a:pt x="8639810" y="2106484"/>
                  <a:pt x="8640445" y="2077274"/>
                  <a:pt x="8622665" y="2077274"/>
                </a:cubicBezTo>
                <a:cubicBezTo>
                  <a:pt x="8604250" y="2076004"/>
                  <a:pt x="8602980" y="2105214"/>
                  <a:pt x="8621395" y="2105214"/>
                </a:cubicBezTo>
                <a:close/>
                <a:moveTo>
                  <a:pt x="8591550" y="2488754"/>
                </a:moveTo>
                <a:cubicBezTo>
                  <a:pt x="8593455" y="2514154"/>
                  <a:pt x="8633460" y="2510979"/>
                  <a:pt x="8630920" y="2485579"/>
                </a:cubicBezTo>
                <a:cubicBezTo>
                  <a:pt x="8629015" y="2460179"/>
                  <a:pt x="8589010" y="2463354"/>
                  <a:pt x="8591550" y="2488754"/>
                </a:cubicBezTo>
                <a:close/>
                <a:moveTo>
                  <a:pt x="8531225" y="2405569"/>
                </a:moveTo>
                <a:cubicBezTo>
                  <a:pt x="8555355" y="2406204"/>
                  <a:pt x="8555355" y="2368739"/>
                  <a:pt x="8531225" y="2368739"/>
                </a:cubicBezTo>
                <a:cubicBezTo>
                  <a:pt x="8507730" y="2368104"/>
                  <a:pt x="8507095" y="2405569"/>
                  <a:pt x="8531225" y="2405569"/>
                </a:cubicBezTo>
                <a:close/>
                <a:moveTo>
                  <a:pt x="8523605" y="2283649"/>
                </a:moveTo>
                <a:cubicBezTo>
                  <a:pt x="8523605" y="2293174"/>
                  <a:pt x="8530590" y="2300794"/>
                  <a:pt x="8540115" y="2301429"/>
                </a:cubicBezTo>
                <a:lnTo>
                  <a:pt x="8540115" y="2301429"/>
                </a:lnTo>
                <a:cubicBezTo>
                  <a:pt x="8583930" y="2295079"/>
                  <a:pt x="8532495" y="2240469"/>
                  <a:pt x="8523605" y="2283649"/>
                </a:cubicBezTo>
                <a:close/>
                <a:moveTo>
                  <a:pt x="8459470" y="2690049"/>
                </a:moveTo>
                <a:cubicBezTo>
                  <a:pt x="8430260" y="2691319"/>
                  <a:pt x="8432800" y="2737674"/>
                  <a:pt x="8462010" y="2735134"/>
                </a:cubicBezTo>
                <a:cubicBezTo>
                  <a:pt x="8491855" y="2733864"/>
                  <a:pt x="8488680" y="2688144"/>
                  <a:pt x="8459470" y="2690049"/>
                </a:cubicBezTo>
                <a:cubicBezTo>
                  <a:pt x="8459470" y="2690049"/>
                  <a:pt x="8459470" y="2690049"/>
                  <a:pt x="8459470" y="2690049"/>
                </a:cubicBezTo>
                <a:close/>
                <a:moveTo>
                  <a:pt x="8898255" y="2098864"/>
                </a:moveTo>
                <a:cubicBezTo>
                  <a:pt x="8917305" y="2098864"/>
                  <a:pt x="8916035" y="2069019"/>
                  <a:pt x="8896985" y="2070924"/>
                </a:cubicBezTo>
                <a:cubicBezTo>
                  <a:pt x="8879205" y="2072194"/>
                  <a:pt x="8880475" y="2099499"/>
                  <a:pt x="8898255" y="2098864"/>
                </a:cubicBezTo>
                <a:close/>
                <a:moveTo>
                  <a:pt x="8461375" y="2263329"/>
                </a:moveTo>
                <a:cubicBezTo>
                  <a:pt x="8439150" y="2261424"/>
                  <a:pt x="8437245" y="2295714"/>
                  <a:pt x="8458835" y="2296984"/>
                </a:cubicBezTo>
                <a:cubicBezTo>
                  <a:pt x="8481060" y="2298889"/>
                  <a:pt x="8483600" y="2264599"/>
                  <a:pt x="8461375" y="2263329"/>
                </a:cubicBezTo>
                <a:close/>
                <a:moveTo>
                  <a:pt x="8454390" y="2193479"/>
                </a:moveTo>
                <a:cubicBezTo>
                  <a:pt x="8474075" y="2195384"/>
                  <a:pt x="8477250" y="2164269"/>
                  <a:pt x="8456930" y="2162364"/>
                </a:cubicBezTo>
                <a:cubicBezTo>
                  <a:pt x="8437245" y="2160459"/>
                  <a:pt x="8434070" y="2191574"/>
                  <a:pt x="8454390" y="2193479"/>
                </a:cubicBezTo>
                <a:close/>
                <a:moveTo>
                  <a:pt x="8541385" y="2705924"/>
                </a:moveTo>
                <a:cubicBezTo>
                  <a:pt x="8545195" y="2735134"/>
                  <a:pt x="8590280" y="2728784"/>
                  <a:pt x="8586470" y="2700209"/>
                </a:cubicBezTo>
                <a:cubicBezTo>
                  <a:pt x="8582660" y="2670999"/>
                  <a:pt x="8536940" y="2676714"/>
                  <a:pt x="8541385" y="2705924"/>
                </a:cubicBezTo>
                <a:close/>
                <a:moveTo>
                  <a:pt x="8551545" y="2102039"/>
                </a:moveTo>
                <a:cubicBezTo>
                  <a:pt x="8569960" y="2103309"/>
                  <a:pt x="8571865" y="2074734"/>
                  <a:pt x="8553450" y="2074099"/>
                </a:cubicBezTo>
                <a:cubicBezTo>
                  <a:pt x="8535035" y="2072194"/>
                  <a:pt x="8533765" y="2100769"/>
                  <a:pt x="8551545" y="2102039"/>
                </a:cubicBezTo>
                <a:close/>
                <a:moveTo>
                  <a:pt x="8519795" y="2006154"/>
                </a:moveTo>
                <a:cubicBezTo>
                  <a:pt x="8536305" y="2008059"/>
                  <a:pt x="8538210" y="1982024"/>
                  <a:pt x="8521700" y="1980754"/>
                </a:cubicBezTo>
                <a:cubicBezTo>
                  <a:pt x="8505190" y="1979484"/>
                  <a:pt x="8503285" y="2004884"/>
                  <a:pt x="8519795" y="2006154"/>
                </a:cubicBezTo>
                <a:close/>
                <a:moveTo>
                  <a:pt x="8482330" y="2096324"/>
                </a:moveTo>
                <a:cubicBezTo>
                  <a:pt x="8500745" y="2098229"/>
                  <a:pt x="8503285" y="2069654"/>
                  <a:pt x="8484870" y="2068384"/>
                </a:cubicBezTo>
                <a:cubicBezTo>
                  <a:pt x="8467090" y="2066479"/>
                  <a:pt x="8463915" y="2095054"/>
                  <a:pt x="8482330" y="2096324"/>
                </a:cubicBezTo>
                <a:close/>
                <a:moveTo>
                  <a:pt x="8456295" y="2000438"/>
                </a:moveTo>
                <a:cubicBezTo>
                  <a:pt x="8472805" y="2002344"/>
                  <a:pt x="8475345" y="1976309"/>
                  <a:pt x="8458835" y="1975038"/>
                </a:cubicBezTo>
                <a:cubicBezTo>
                  <a:pt x="8442325" y="1973134"/>
                  <a:pt x="8439785" y="1999169"/>
                  <a:pt x="8456295" y="2000438"/>
                </a:cubicBezTo>
                <a:close/>
                <a:moveTo>
                  <a:pt x="8785860" y="2349689"/>
                </a:moveTo>
                <a:cubicBezTo>
                  <a:pt x="8762365" y="2352864"/>
                  <a:pt x="8768080" y="2389694"/>
                  <a:pt x="8791575" y="2385884"/>
                </a:cubicBezTo>
                <a:cubicBezTo>
                  <a:pt x="8814435" y="2382709"/>
                  <a:pt x="8808720" y="2345879"/>
                  <a:pt x="8785860" y="2349689"/>
                </a:cubicBezTo>
                <a:close/>
                <a:moveTo>
                  <a:pt x="8788400" y="2441764"/>
                </a:moveTo>
                <a:cubicBezTo>
                  <a:pt x="8763000" y="2446209"/>
                  <a:pt x="8771255" y="2486214"/>
                  <a:pt x="8796020" y="2480499"/>
                </a:cubicBezTo>
                <a:cubicBezTo>
                  <a:pt x="8821420" y="2476054"/>
                  <a:pt x="8813800" y="2436684"/>
                  <a:pt x="8788400" y="2441764"/>
                </a:cubicBezTo>
                <a:close/>
                <a:moveTo>
                  <a:pt x="8759190" y="2640519"/>
                </a:moveTo>
                <a:cubicBezTo>
                  <a:pt x="8730615" y="2647504"/>
                  <a:pt x="8743315" y="2691954"/>
                  <a:pt x="8771255" y="2684334"/>
                </a:cubicBezTo>
                <a:cubicBezTo>
                  <a:pt x="8799830" y="2676714"/>
                  <a:pt x="8787765" y="2632264"/>
                  <a:pt x="8759190" y="2640519"/>
                </a:cubicBezTo>
                <a:close/>
                <a:moveTo>
                  <a:pt x="8779510" y="2258884"/>
                </a:moveTo>
                <a:cubicBezTo>
                  <a:pt x="8757285" y="2260789"/>
                  <a:pt x="8761095" y="2295079"/>
                  <a:pt x="8783320" y="2292539"/>
                </a:cubicBezTo>
                <a:cubicBezTo>
                  <a:pt x="8804910" y="2290634"/>
                  <a:pt x="8801735" y="2256344"/>
                  <a:pt x="8779510" y="2258884"/>
                </a:cubicBezTo>
                <a:close/>
                <a:moveTo>
                  <a:pt x="8837930" y="2014409"/>
                </a:moveTo>
                <a:cubicBezTo>
                  <a:pt x="8854440" y="2014409"/>
                  <a:pt x="8854440" y="1988374"/>
                  <a:pt x="8837295" y="1989009"/>
                </a:cubicBezTo>
                <a:cubicBezTo>
                  <a:pt x="8821420" y="1989009"/>
                  <a:pt x="8821420" y="2014409"/>
                  <a:pt x="8837930" y="2014409"/>
                </a:cubicBezTo>
                <a:close/>
                <a:moveTo>
                  <a:pt x="8844280" y="2267774"/>
                </a:moveTo>
                <a:cubicBezTo>
                  <a:pt x="8847455" y="2289364"/>
                  <a:pt x="8881110" y="2284284"/>
                  <a:pt x="8877935" y="2262694"/>
                </a:cubicBezTo>
                <a:cubicBezTo>
                  <a:pt x="8874760" y="2241104"/>
                  <a:pt x="8840470" y="2246184"/>
                  <a:pt x="8844280" y="2267774"/>
                </a:cubicBezTo>
                <a:close/>
                <a:moveTo>
                  <a:pt x="8774430" y="2015679"/>
                </a:moveTo>
                <a:cubicBezTo>
                  <a:pt x="8790940" y="2015679"/>
                  <a:pt x="8790940" y="1989644"/>
                  <a:pt x="8774430" y="1990279"/>
                </a:cubicBezTo>
                <a:cubicBezTo>
                  <a:pt x="8757920" y="1990279"/>
                  <a:pt x="8757920" y="2015679"/>
                  <a:pt x="8774430" y="2015679"/>
                </a:cubicBezTo>
                <a:close/>
                <a:moveTo>
                  <a:pt x="8829040" y="2103944"/>
                </a:moveTo>
                <a:cubicBezTo>
                  <a:pt x="8848090" y="2103944"/>
                  <a:pt x="8846820" y="2074734"/>
                  <a:pt x="8828405" y="2076004"/>
                </a:cubicBezTo>
                <a:cubicBezTo>
                  <a:pt x="8810625" y="2076004"/>
                  <a:pt x="8811260" y="2103944"/>
                  <a:pt x="8829040" y="2103944"/>
                </a:cubicBezTo>
                <a:close/>
                <a:moveTo>
                  <a:pt x="8829040" y="2194749"/>
                </a:moveTo>
                <a:cubicBezTo>
                  <a:pt x="8849995" y="2194749"/>
                  <a:pt x="8848725" y="2161729"/>
                  <a:pt x="8827770" y="2163634"/>
                </a:cubicBezTo>
                <a:cubicBezTo>
                  <a:pt x="8808720" y="2164904"/>
                  <a:pt x="8809990" y="2195384"/>
                  <a:pt x="8829040" y="2194749"/>
                </a:cubicBezTo>
                <a:close/>
                <a:moveTo>
                  <a:pt x="8642985" y="2690684"/>
                </a:moveTo>
                <a:cubicBezTo>
                  <a:pt x="8648700" y="2719259"/>
                  <a:pt x="8693150" y="2710369"/>
                  <a:pt x="8687435" y="2681794"/>
                </a:cubicBezTo>
                <a:cubicBezTo>
                  <a:pt x="8681720" y="2652584"/>
                  <a:pt x="8636635" y="2662109"/>
                  <a:pt x="8642985" y="2690684"/>
                </a:cubicBezTo>
                <a:close/>
                <a:moveTo>
                  <a:pt x="8702040" y="2298889"/>
                </a:moveTo>
                <a:cubicBezTo>
                  <a:pt x="8724265" y="2297619"/>
                  <a:pt x="8721725" y="2263329"/>
                  <a:pt x="8700135" y="2265234"/>
                </a:cubicBezTo>
                <a:cubicBezTo>
                  <a:pt x="8678545" y="2265869"/>
                  <a:pt x="8680450" y="2300159"/>
                  <a:pt x="8702040" y="2298889"/>
                </a:cubicBezTo>
                <a:close/>
                <a:moveTo>
                  <a:pt x="8679815" y="2202369"/>
                </a:moveTo>
                <a:cubicBezTo>
                  <a:pt x="8700135" y="2202369"/>
                  <a:pt x="8700135" y="2170619"/>
                  <a:pt x="8679815" y="2171254"/>
                </a:cubicBezTo>
                <a:cubicBezTo>
                  <a:pt x="8659495" y="2171254"/>
                  <a:pt x="8660130" y="2202369"/>
                  <a:pt x="8679815" y="2202369"/>
                </a:cubicBezTo>
                <a:close/>
                <a:moveTo>
                  <a:pt x="8684895" y="2380169"/>
                </a:moveTo>
                <a:cubicBezTo>
                  <a:pt x="8686800" y="2403664"/>
                  <a:pt x="8724265" y="2399854"/>
                  <a:pt x="8721725" y="2376359"/>
                </a:cubicBezTo>
                <a:cubicBezTo>
                  <a:pt x="8719185" y="2352864"/>
                  <a:pt x="8681720" y="2356674"/>
                  <a:pt x="8684895" y="2380169"/>
                </a:cubicBezTo>
                <a:close/>
                <a:moveTo>
                  <a:pt x="8690610" y="2107119"/>
                </a:moveTo>
                <a:cubicBezTo>
                  <a:pt x="8709025" y="2107754"/>
                  <a:pt x="8709025" y="2078544"/>
                  <a:pt x="8690610" y="2079179"/>
                </a:cubicBezTo>
                <a:cubicBezTo>
                  <a:pt x="8672830" y="2078544"/>
                  <a:pt x="8672830" y="2107119"/>
                  <a:pt x="8690610" y="2107119"/>
                </a:cubicBezTo>
                <a:close/>
                <a:moveTo>
                  <a:pt x="8710930" y="2015044"/>
                </a:moveTo>
                <a:cubicBezTo>
                  <a:pt x="8727440" y="2015679"/>
                  <a:pt x="8727440" y="1989644"/>
                  <a:pt x="8711565" y="1989644"/>
                </a:cubicBezTo>
                <a:cubicBezTo>
                  <a:pt x="8694420" y="1989009"/>
                  <a:pt x="8694420" y="2015044"/>
                  <a:pt x="8710930" y="2015044"/>
                </a:cubicBezTo>
                <a:close/>
                <a:moveTo>
                  <a:pt x="8721725" y="2474149"/>
                </a:moveTo>
                <a:cubicBezTo>
                  <a:pt x="8718550" y="2448749"/>
                  <a:pt x="8678545" y="2454464"/>
                  <a:pt x="8682355" y="2479864"/>
                </a:cubicBezTo>
                <a:cubicBezTo>
                  <a:pt x="8686165" y="2505264"/>
                  <a:pt x="8725535" y="2499549"/>
                  <a:pt x="8721725" y="2474149"/>
                </a:cubicBezTo>
                <a:close/>
                <a:moveTo>
                  <a:pt x="8754745" y="2199829"/>
                </a:moveTo>
                <a:cubicBezTo>
                  <a:pt x="8775065" y="2199829"/>
                  <a:pt x="8774430" y="2167444"/>
                  <a:pt x="8754110" y="2168714"/>
                </a:cubicBezTo>
                <a:cubicBezTo>
                  <a:pt x="8733790" y="2169349"/>
                  <a:pt x="8735060" y="2200464"/>
                  <a:pt x="8754745" y="2199829"/>
                </a:cubicBezTo>
                <a:close/>
                <a:moveTo>
                  <a:pt x="8759825" y="2106484"/>
                </a:moveTo>
                <a:cubicBezTo>
                  <a:pt x="8778240" y="2106484"/>
                  <a:pt x="8778240" y="2077274"/>
                  <a:pt x="8759190" y="2078544"/>
                </a:cubicBezTo>
                <a:cubicBezTo>
                  <a:pt x="8741410" y="2078544"/>
                  <a:pt x="8742045" y="2106484"/>
                  <a:pt x="8759825" y="2106484"/>
                </a:cubicBezTo>
                <a:close/>
                <a:moveTo>
                  <a:pt x="5309870" y="1019363"/>
                </a:moveTo>
                <a:cubicBezTo>
                  <a:pt x="5293995" y="1016188"/>
                  <a:pt x="5288915" y="1041588"/>
                  <a:pt x="5305425" y="1044129"/>
                </a:cubicBezTo>
                <a:cubicBezTo>
                  <a:pt x="5321935" y="1047938"/>
                  <a:pt x="5326380" y="1021904"/>
                  <a:pt x="5309870" y="1019363"/>
                </a:cubicBezTo>
                <a:close/>
                <a:moveTo>
                  <a:pt x="7705090" y="2677984"/>
                </a:moveTo>
                <a:cubicBezTo>
                  <a:pt x="7676515" y="2665919"/>
                  <a:pt x="7658100" y="2711004"/>
                  <a:pt x="7686675" y="2722434"/>
                </a:cubicBezTo>
                <a:cubicBezTo>
                  <a:pt x="7715250" y="2734499"/>
                  <a:pt x="7734300" y="2688779"/>
                  <a:pt x="7705090" y="2677984"/>
                </a:cubicBezTo>
                <a:close/>
                <a:moveTo>
                  <a:pt x="7699375" y="2806254"/>
                </a:moveTo>
                <a:cubicBezTo>
                  <a:pt x="7668895" y="2793554"/>
                  <a:pt x="7649845" y="2841814"/>
                  <a:pt x="7680325" y="2853244"/>
                </a:cubicBezTo>
                <a:cubicBezTo>
                  <a:pt x="7710806" y="2866579"/>
                  <a:pt x="7730490" y="2818319"/>
                  <a:pt x="7699375" y="2806254"/>
                </a:cubicBezTo>
                <a:close/>
                <a:moveTo>
                  <a:pt x="7764145" y="2572574"/>
                </a:moveTo>
                <a:cubicBezTo>
                  <a:pt x="7736840" y="2561779"/>
                  <a:pt x="7720331" y="2604324"/>
                  <a:pt x="7747635" y="2614484"/>
                </a:cubicBezTo>
                <a:lnTo>
                  <a:pt x="7747635" y="2614484"/>
                </a:lnTo>
                <a:cubicBezTo>
                  <a:pt x="7774940" y="2625279"/>
                  <a:pt x="7792085" y="2582734"/>
                  <a:pt x="7764145" y="2572574"/>
                </a:cubicBezTo>
                <a:close/>
                <a:moveTo>
                  <a:pt x="7725410" y="2308414"/>
                </a:moveTo>
                <a:cubicBezTo>
                  <a:pt x="7701915" y="2298254"/>
                  <a:pt x="7686040" y="2335084"/>
                  <a:pt x="7710170" y="2344609"/>
                </a:cubicBezTo>
                <a:cubicBezTo>
                  <a:pt x="7733031" y="2355404"/>
                  <a:pt x="7749540" y="2317939"/>
                  <a:pt x="7725410" y="2308414"/>
                </a:cubicBezTo>
                <a:close/>
                <a:moveTo>
                  <a:pt x="7569200" y="2258249"/>
                </a:moveTo>
                <a:cubicBezTo>
                  <a:pt x="7581265" y="2235389"/>
                  <a:pt x="7545070" y="2217609"/>
                  <a:pt x="7533640" y="2240469"/>
                </a:cubicBezTo>
                <a:cubicBezTo>
                  <a:pt x="7521575" y="2263329"/>
                  <a:pt x="7557770" y="2281744"/>
                  <a:pt x="7569200" y="2258249"/>
                </a:cubicBezTo>
                <a:close/>
                <a:moveTo>
                  <a:pt x="7588250" y="2519869"/>
                </a:moveTo>
                <a:cubicBezTo>
                  <a:pt x="7601585" y="2493834"/>
                  <a:pt x="7560310" y="2473514"/>
                  <a:pt x="7547610" y="2500184"/>
                </a:cubicBezTo>
                <a:cubicBezTo>
                  <a:pt x="7534275" y="2526219"/>
                  <a:pt x="7575550" y="2546539"/>
                  <a:pt x="7588250" y="2519869"/>
                </a:cubicBezTo>
                <a:close/>
                <a:moveTo>
                  <a:pt x="7595870" y="2761804"/>
                </a:moveTo>
                <a:cubicBezTo>
                  <a:pt x="7566025" y="2747199"/>
                  <a:pt x="7544435" y="2794189"/>
                  <a:pt x="7574281" y="2808159"/>
                </a:cubicBezTo>
                <a:cubicBezTo>
                  <a:pt x="7603490" y="2822129"/>
                  <a:pt x="7625715" y="2775139"/>
                  <a:pt x="7595870" y="2761804"/>
                </a:cubicBezTo>
                <a:close/>
                <a:moveTo>
                  <a:pt x="7651750" y="2297619"/>
                </a:moveTo>
                <a:cubicBezTo>
                  <a:pt x="7662545" y="2274759"/>
                  <a:pt x="7626350" y="2257614"/>
                  <a:pt x="7615556" y="2281109"/>
                </a:cubicBezTo>
                <a:cubicBezTo>
                  <a:pt x="7604760" y="2303969"/>
                  <a:pt x="7641590" y="2321114"/>
                  <a:pt x="7651750" y="2297619"/>
                </a:cubicBezTo>
                <a:close/>
                <a:moveTo>
                  <a:pt x="7606665" y="2634169"/>
                </a:moveTo>
                <a:cubicBezTo>
                  <a:pt x="7578725" y="2620199"/>
                  <a:pt x="7557770" y="2664649"/>
                  <a:pt x="7586345" y="2677349"/>
                </a:cubicBezTo>
                <a:cubicBezTo>
                  <a:pt x="7614285" y="2691319"/>
                  <a:pt x="7635240" y="2647504"/>
                  <a:pt x="7606665" y="2634169"/>
                </a:cubicBezTo>
                <a:close/>
                <a:moveTo>
                  <a:pt x="7681595" y="2563049"/>
                </a:moveTo>
                <a:cubicBezTo>
                  <a:pt x="7693660" y="2536379"/>
                  <a:pt x="7651750" y="2517964"/>
                  <a:pt x="7640320" y="2544634"/>
                </a:cubicBezTo>
                <a:cubicBezTo>
                  <a:pt x="7628256" y="2571304"/>
                  <a:pt x="7670165" y="2590354"/>
                  <a:pt x="7681595" y="2563049"/>
                </a:cubicBezTo>
                <a:close/>
                <a:moveTo>
                  <a:pt x="7805420" y="2844989"/>
                </a:moveTo>
                <a:cubicBezTo>
                  <a:pt x="7774306" y="2834194"/>
                  <a:pt x="7757795" y="2883089"/>
                  <a:pt x="7789545" y="2893248"/>
                </a:cubicBezTo>
                <a:cubicBezTo>
                  <a:pt x="7820025" y="2904679"/>
                  <a:pt x="7836535" y="2855148"/>
                  <a:pt x="7805420" y="2844989"/>
                </a:cubicBezTo>
                <a:close/>
                <a:moveTo>
                  <a:pt x="7957820" y="2636074"/>
                </a:moveTo>
                <a:cubicBezTo>
                  <a:pt x="7929881" y="2627819"/>
                  <a:pt x="7917815" y="2672269"/>
                  <a:pt x="7945756" y="2679889"/>
                </a:cubicBezTo>
                <a:cubicBezTo>
                  <a:pt x="7973695" y="2688144"/>
                  <a:pt x="7986395" y="2643059"/>
                  <a:pt x="7957820" y="2636074"/>
                </a:cubicBezTo>
                <a:close/>
                <a:moveTo>
                  <a:pt x="7995285" y="2424619"/>
                </a:moveTo>
                <a:cubicBezTo>
                  <a:pt x="8002906" y="2399854"/>
                  <a:pt x="7964170" y="2389059"/>
                  <a:pt x="7957185" y="2413824"/>
                </a:cubicBezTo>
                <a:cubicBezTo>
                  <a:pt x="7950200" y="2437954"/>
                  <a:pt x="7988935" y="2449384"/>
                  <a:pt x="7995285" y="2424619"/>
                </a:cubicBezTo>
                <a:close/>
                <a:moveTo>
                  <a:pt x="8011795" y="2773869"/>
                </a:moveTo>
                <a:cubicBezTo>
                  <a:pt x="7978140" y="2766249"/>
                  <a:pt x="7972425" y="2821494"/>
                  <a:pt x="8006715" y="2821494"/>
                </a:cubicBezTo>
                <a:cubicBezTo>
                  <a:pt x="8034020" y="2822129"/>
                  <a:pt x="8039100" y="2778949"/>
                  <a:pt x="8011795" y="2773869"/>
                </a:cubicBezTo>
                <a:close/>
                <a:moveTo>
                  <a:pt x="7913370" y="2877373"/>
                </a:moveTo>
                <a:cubicBezTo>
                  <a:pt x="7881620" y="2868484"/>
                  <a:pt x="7868285" y="2918648"/>
                  <a:pt x="7900670" y="2926269"/>
                </a:cubicBezTo>
                <a:cubicBezTo>
                  <a:pt x="7931785" y="2935159"/>
                  <a:pt x="7945120" y="2884994"/>
                  <a:pt x="7913370" y="2877373"/>
                </a:cubicBezTo>
                <a:close/>
                <a:moveTo>
                  <a:pt x="7809865" y="2342069"/>
                </a:moveTo>
                <a:cubicBezTo>
                  <a:pt x="7786370" y="2332544"/>
                  <a:pt x="7771765" y="2370009"/>
                  <a:pt x="7795895" y="2378899"/>
                </a:cubicBezTo>
                <a:cubicBezTo>
                  <a:pt x="7819390" y="2388424"/>
                  <a:pt x="7833995" y="2350959"/>
                  <a:pt x="7809865" y="2342069"/>
                </a:cubicBezTo>
                <a:close/>
                <a:moveTo>
                  <a:pt x="7860031" y="2606864"/>
                </a:moveTo>
                <a:cubicBezTo>
                  <a:pt x="7832090" y="2597339"/>
                  <a:pt x="7818120" y="2641154"/>
                  <a:pt x="7846060" y="2650044"/>
                </a:cubicBezTo>
                <a:cubicBezTo>
                  <a:pt x="7873365" y="2659569"/>
                  <a:pt x="7887970" y="2615754"/>
                  <a:pt x="7860031" y="2606864"/>
                </a:cubicBezTo>
                <a:close/>
                <a:moveTo>
                  <a:pt x="7861935" y="2482404"/>
                </a:moveTo>
                <a:cubicBezTo>
                  <a:pt x="7835900" y="2472879"/>
                  <a:pt x="7821931" y="2514154"/>
                  <a:pt x="7847965" y="2522409"/>
                </a:cubicBezTo>
                <a:cubicBezTo>
                  <a:pt x="7874000" y="2531934"/>
                  <a:pt x="7887970" y="2491294"/>
                  <a:pt x="7861935" y="2482404"/>
                </a:cubicBezTo>
                <a:close/>
                <a:moveTo>
                  <a:pt x="7894320" y="2794189"/>
                </a:moveTo>
                <a:cubicBezTo>
                  <a:pt x="7923531" y="2803079"/>
                  <a:pt x="7937500" y="2756089"/>
                  <a:pt x="7907656" y="2747834"/>
                </a:cubicBezTo>
                <a:cubicBezTo>
                  <a:pt x="7877810" y="2738944"/>
                  <a:pt x="7864475" y="2785934"/>
                  <a:pt x="7894320" y="2794189"/>
                </a:cubicBezTo>
                <a:close/>
                <a:moveTo>
                  <a:pt x="7460615" y="2224594"/>
                </a:moveTo>
                <a:cubicBezTo>
                  <a:pt x="7482840" y="2237294"/>
                  <a:pt x="7501890" y="2201734"/>
                  <a:pt x="7479031" y="2189669"/>
                </a:cubicBezTo>
                <a:cubicBezTo>
                  <a:pt x="7456806" y="2177604"/>
                  <a:pt x="7437756" y="2213164"/>
                  <a:pt x="7460615" y="2224594"/>
                </a:cubicBezTo>
                <a:close/>
                <a:moveTo>
                  <a:pt x="7395845" y="2656394"/>
                </a:moveTo>
                <a:cubicBezTo>
                  <a:pt x="7367906" y="2639249"/>
                  <a:pt x="7341235" y="2684334"/>
                  <a:pt x="7370445" y="2700209"/>
                </a:cubicBezTo>
                <a:cubicBezTo>
                  <a:pt x="7397750" y="2717354"/>
                  <a:pt x="7424420" y="2672904"/>
                  <a:pt x="7395845" y="2656394"/>
                </a:cubicBezTo>
                <a:close/>
                <a:moveTo>
                  <a:pt x="7324090" y="2478594"/>
                </a:moveTo>
                <a:cubicBezTo>
                  <a:pt x="7298056" y="2461449"/>
                  <a:pt x="7272020" y="2502724"/>
                  <a:pt x="7298690" y="2519234"/>
                </a:cubicBezTo>
                <a:cubicBezTo>
                  <a:pt x="7324090" y="2536379"/>
                  <a:pt x="7350760" y="2495104"/>
                  <a:pt x="7324090" y="2478594"/>
                </a:cubicBezTo>
                <a:close/>
                <a:moveTo>
                  <a:pt x="7298690" y="2597339"/>
                </a:moveTo>
                <a:cubicBezTo>
                  <a:pt x="7271385" y="2578924"/>
                  <a:pt x="7243445" y="2622739"/>
                  <a:pt x="7271385" y="2640519"/>
                </a:cubicBezTo>
                <a:cubicBezTo>
                  <a:pt x="7298690" y="2658299"/>
                  <a:pt x="7327265" y="2615119"/>
                  <a:pt x="7298690" y="2597339"/>
                </a:cubicBezTo>
                <a:close/>
                <a:moveTo>
                  <a:pt x="7366635" y="1780729"/>
                </a:moveTo>
                <a:cubicBezTo>
                  <a:pt x="7373620" y="1764219"/>
                  <a:pt x="7347585" y="1752788"/>
                  <a:pt x="7340600" y="1769934"/>
                </a:cubicBezTo>
                <a:cubicBezTo>
                  <a:pt x="7333615" y="1787079"/>
                  <a:pt x="7359650" y="1797874"/>
                  <a:pt x="7366635" y="1780729"/>
                </a:cubicBezTo>
                <a:close/>
                <a:moveTo>
                  <a:pt x="7340600" y="2231579"/>
                </a:moveTo>
                <a:cubicBezTo>
                  <a:pt x="7317106" y="2216974"/>
                  <a:pt x="7294881" y="2253804"/>
                  <a:pt x="7318375" y="2267774"/>
                </a:cubicBezTo>
                <a:cubicBezTo>
                  <a:pt x="7341870" y="2282379"/>
                  <a:pt x="7364731" y="2245549"/>
                  <a:pt x="7340600" y="2231579"/>
                </a:cubicBezTo>
                <a:close/>
                <a:moveTo>
                  <a:pt x="7204710" y="2534474"/>
                </a:moveTo>
                <a:cubicBezTo>
                  <a:pt x="7178040" y="2515424"/>
                  <a:pt x="7148195" y="2557969"/>
                  <a:pt x="7176135" y="2576384"/>
                </a:cubicBezTo>
                <a:cubicBezTo>
                  <a:pt x="7202170" y="2595434"/>
                  <a:pt x="7232015" y="2552889"/>
                  <a:pt x="7204710" y="2534474"/>
                </a:cubicBezTo>
                <a:close/>
                <a:moveTo>
                  <a:pt x="7145020" y="2357944"/>
                </a:moveTo>
                <a:cubicBezTo>
                  <a:pt x="7120256" y="2339529"/>
                  <a:pt x="7091681" y="2378899"/>
                  <a:pt x="7117081" y="2396679"/>
                </a:cubicBezTo>
                <a:cubicBezTo>
                  <a:pt x="7141845" y="2415094"/>
                  <a:pt x="7171056" y="2375724"/>
                  <a:pt x="7145020" y="2357944"/>
                </a:cubicBezTo>
                <a:close/>
                <a:moveTo>
                  <a:pt x="7233920" y="2419539"/>
                </a:moveTo>
                <a:cubicBezTo>
                  <a:pt x="7208520" y="2401759"/>
                  <a:pt x="7181215" y="2442399"/>
                  <a:pt x="7207250" y="2459544"/>
                </a:cubicBezTo>
                <a:cubicBezTo>
                  <a:pt x="7232015" y="2477324"/>
                  <a:pt x="7259956" y="2436684"/>
                  <a:pt x="7233920" y="2419539"/>
                </a:cubicBezTo>
                <a:close/>
                <a:moveTo>
                  <a:pt x="7265035" y="2209354"/>
                </a:moveTo>
                <a:cubicBezTo>
                  <a:pt x="7280275" y="2186494"/>
                  <a:pt x="7244081" y="2162999"/>
                  <a:pt x="7229475" y="2186494"/>
                </a:cubicBezTo>
                <a:cubicBezTo>
                  <a:pt x="7214235" y="2208719"/>
                  <a:pt x="7250431" y="2232214"/>
                  <a:pt x="7265035" y="2209354"/>
                </a:cubicBezTo>
                <a:close/>
                <a:moveTo>
                  <a:pt x="7510781" y="2586544"/>
                </a:moveTo>
                <a:cubicBezTo>
                  <a:pt x="7483475" y="2571939"/>
                  <a:pt x="7460615" y="2615119"/>
                  <a:pt x="7488556" y="2629089"/>
                </a:cubicBezTo>
                <a:cubicBezTo>
                  <a:pt x="7515225" y="2643694"/>
                  <a:pt x="7538085" y="2600514"/>
                  <a:pt x="7510781" y="2586544"/>
                </a:cubicBezTo>
                <a:close/>
                <a:moveTo>
                  <a:pt x="7494270" y="2711639"/>
                </a:moveTo>
                <a:cubicBezTo>
                  <a:pt x="7465060" y="2695764"/>
                  <a:pt x="7440931" y="2741484"/>
                  <a:pt x="7470775" y="2756724"/>
                </a:cubicBezTo>
                <a:cubicBezTo>
                  <a:pt x="7499350" y="2772599"/>
                  <a:pt x="7524115" y="2726879"/>
                  <a:pt x="7494270" y="2711639"/>
                </a:cubicBezTo>
                <a:close/>
                <a:moveTo>
                  <a:pt x="7465695" y="2482404"/>
                </a:moveTo>
                <a:cubicBezTo>
                  <a:pt x="7491095" y="2497009"/>
                  <a:pt x="7513320" y="2456369"/>
                  <a:pt x="7487285" y="2443034"/>
                </a:cubicBezTo>
                <a:cubicBezTo>
                  <a:pt x="7461885" y="2428429"/>
                  <a:pt x="7439660" y="2469069"/>
                  <a:pt x="7465695" y="2482404"/>
                </a:cubicBezTo>
                <a:close/>
                <a:moveTo>
                  <a:pt x="8023225" y="2901504"/>
                </a:moveTo>
                <a:cubicBezTo>
                  <a:pt x="7990840" y="2895154"/>
                  <a:pt x="7981315" y="2945954"/>
                  <a:pt x="8013700" y="2951669"/>
                </a:cubicBezTo>
                <a:cubicBezTo>
                  <a:pt x="8045450" y="2958019"/>
                  <a:pt x="8055610" y="2907219"/>
                  <a:pt x="8023225" y="2901504"/>
                </a:cubicBezTo>
                <a:close/>
                <a:moveTo>
                  <a:pt x="7532370" y="2145219"/>
                </a:moveTo>
                <a:cubicBezTo>
                  <a:pt x="7553325" y="2156014"/>
                  <a:pt x="7569835" y="2122359"/>
                  <a:pt x="7548245" y="2112199"/>
                </a:cubicBezTo>
                <a:cubicBezTo>
                  <a:pt x="7527290" y="2101404"/>
                  <a:pt x="7510781" y="2135059"/>
                  <a:pt x="7532370" y="2145219"/>
                </a:cubicBezTo>
                <a:lnTo>
                  <a:pt x="7532370" y="2145219"/>
                </a:lnTo>
                <a:close/>
                <a:moveTo>
                  <a:pt x="7424420" y="2280474"/>
                </a:moveTo>
                <a:cubicBezTo>
                  <a:pt x="7400925" y="2266504"/>
                  <a:pt x="7379335" y="2303969"/>
                  <a:pt x="7403465" y="2317304"/>
                </a:cubicBezTo>
                <a:lnTo>
                  <a:pt x="7403465" y="2317304"/>
                </a:lnTo>
                <a:cubicBezTo>
                  <a:pt x="7426960" y="2331274"/>
                  <a:pt x="7448550" y="2293809"/>
                  <a:pt x="7424420" y="2280474"/>
                </a:cubicBezTo>
                <a:close/>
                <a:moveTo>
                  <a:pt x="7416165" y="2534474"/>
                </a:moveTo>
                <a:cubicBezTo>
                  <a:pt x="7389495" y="2518599"/>
                  <a:pt x="7364731" y="2560509"/>
                  <a:pt x="7392035" y="2575749"/>
                </a:cubicBezTo>
                <a:cubicBezTo>
                  <a:pt x="7418706" y="2592259"/>
                  <a:pt x="7443470" y="2549714"/>
                  <a:pt x="7416165" y="2534474"/>
                </a:cubicBezTo>
                <a:close/>
                <a:moveTo>
                  <a:pt x="7454900" y="2105849"/>
                </a:moveTo>
                <a:cubicBezTo>
                  <a:pt x="7475856" y="2117279"/>
                  <a:pt x="7493000" y="2083624"/>
                  <a:pt x="7472045" y="2073463"/>
                </a:cubicBezTo>
                <a:cubicBezTo>
                  <a:pt x="7451090" y="2062034"/>
                  <a:pt x="7433945" y="2095688"/>
                  <a:pt x="7454900" y="2105849"/>
                </a:cubicBezTo>
                <a:lnTo>
                  <a:pt x="7454900" y="2105849"/>
                </a:lnTo>
                <a:close/>
                <a:moveTo>
                  <a:pt x="7459345" y="1877249"/>
                </a:moveTo>
                <a:cubicBezTo>
                  <a:pt x="7436485" y="1867724"/>
                  <a:pt x="7428231" y="1906459"/>
                  <a:pt x="7452995" y="1907094"/>
                </a:cubicBezTo>
                <a:cubicBezTo>
                  <a:pt x="7469506" y="1907729"/>
                  <a:pt x="7474585" y="1883599"/>
                  <a:pt x="7459345" y="1877249"/>
                </a:cubicBezTo>
                <a:close/>
                <a:moveTo>
                  <a:pt x="8580120" y="2894519"/>
                </a:moveTo>
                <a:cubicBezTo>
                  <a:pt x="8547735" y="2900869"/>
                  <a:pt x="8559165" y="2951669"/>
                  <a:pt x="8590915" y="2944048"/>
                </a:cubicBezTo>
                <a:cubicBezTo>
                  <a:pt x="8623300" y="2937698"/>
                  <a:pt x="8611870" y="2886898"/>
                  <a:pt x="8580120" y="2894519"/>
                </a:cubicBezTo>
                <a:close/>
                <a:moveTo>
                  <a:pt x="9139555" y="2566224"/>
                </a:moveTo>
                <a:cubicBezTo>
                  <a:pt x="9139555" y="2566224"/>
                  <a:pt x="9139555" y="2566224"/>
                  <a:pt x="9139555" y="2566224"/>
                </a:cubicBezTo>
                <a:cubicBezTo>
                  <a:pt x="9112885" y="2582099"/>
                  <a:pt x="9138285" y="2624009"/>
                  <a:pt x="9164320" y="2607499"/>
                </a:cubicBezTo>
                <a:cubicBezTo>
                  <a:pt x="9190990" y="2592259"/>
                  <a:pt x="9166225" y="2550349"/>
                  <a:pt x="9139555" y="2566224"/>
                </a:cubicBezTo>
                <a:close/>
                <a:moveTo>
                  <a:pt x="8676005" y="2789109"/>
                </a:moveTo>
                <a:cubicBezTo>
                  <a:pt x="8651240" y="2730689"/>
                  <a:pt x="8595360" y="2821494"/>
                  <a:pt x="8658225" y="2817684"/>
                </a:cubicBezTo>
                <a:lnTo>
                  <a:pt x="8658225" y="2817684"/>
                </a:lnTo>
                <a:cubicBezTo>
                  <a:pt x="8670925" y="2814509"/>
                  <a:pt x="8679180" y="2801809"/>
                  <a:pt x="8676005" y="2789109"/>
                </a:cubicBezTo>
                <a:close/>
                <a:moveTo>
                  <a:pt x="8642350" y="2586544"/>
                </a:moveTo>
                <a:cubicBezTo>
                  <a:pt x="8639175" y="2559239"/>
                  <a:pt x="8596630" y="2564954"/>
                  <a:pt x="8600440" y="2592259"/>
                </a:cubicBezTo>
                <a:cubicBezTo>
                  <a:pt x="8603615" y="2619564"/>
                  <a:pt x="8646795" y="2613849"/>
                  <a:pt x="8642350" y="2586544"/>
                </a:cubicBezTo>
                <a:close/>
                <a:moveTo>
                  <a:pt x="8738235" y="2569399"/>
                </a:moveTo>
                <a:cubicBezTo>
                  <a:pt x="8733155" y="2542094"/>
                  <a:pt x="8691245" y="2550349"/>
                  <a:pt x="8696960" y="2577654"/>
                </a:cubicBezTo>
                <a:cubicBezTo>
                  <a:pt x="8702040" y="2604959"/>
                  <a:pt x="8743950" y="2596069"/>
                  <a:pt x="8738235" y="2569399"/>
                </a:cubicBezTo>
                <a:close/>
                <a:moveTo>
                  <a:pt x="8688705" y="2866579"/>
                </a:moveTo>
                <a:cubicBezTo>
                  <a:pt x="8656955" y="2875469"/>
                  <a:pt x="8672195" y="2924998"/>
                  <a:pt x="8703310" y="2915473"/>
                </a:cubicBezTo>
                <a:cubicBezTo>
                  <a:pt x="8735060" y="2905948"/>
                  <a:pt x="8719820" y="2856419"/>
                  <a:pt x="8688705" y="2866579"/>
                </a:cubicBezTo>
                <a:close/>
                <a:moveTo>
                  <a:pt x="8522970" y="2577654"/>
                </a:moveTo>
                <a:cubicBezTo>
                  <a:pt x="8495665" y="2578924"/>
                  <a:pt x="8498205" y="2622104"/>
                  <a:pt x="8526145" y="2619564"/>
                </a:cubicBezTo>
                <a:cubicBezTo>
                  <a:pt x="8553450" y="2618294"/>
                  <a:pt x="8550910" y="2575114"/>
                  <a:pt x="8522970" y="2577654"/>
                </a:cubicBezTo>
                <a:close/>
                <a:moveTo>
                  <a:pt x="8569325" y="2811334"/>
                </a:moveTo>
                <a:cubicBezTo>
                  <a:pt x="8549005" y="2751644"/>
                  <a:pt x="8486140" y="2838004"/>
                  <a:pt x="8549005" y="2838639"/>
                </a:cubicBezTo>
                <a:cubicBezTo>
                  <a:pt x="8562340" y="2836734"/>
                  <a:pt x="8571865" y="2824669"/>
                  <a:pt x="8569325" y="2811334"/>
                </a:cubicBezTo>
                <a:close/>
                <a:moveTo>
                  <a:pt x="8469630" y="2913569"/>
                </a:moveTo>
                <a:cubicBezTo>
                  <a:pt x="8436610" y="2917379"/>
                  <a:pt x="8444230" y="2968814"/>
                  <a:pt x="8476615" y="2963734"/>
                </a:cubicBezTo>
                <a:cubicBezTo>
                  <a:pt x="8509000" y="2960559"/>
                  <a:pt x="8502015" y="2909123"/>
                  <a:pt x="8469630" y="2913569"/>
                </a:cubicBezTo>
                <a:close/>
                <a:moveTo>
                  <a:pt x="8549640" y="2838639"/>
                </a:moveTo>
                <a:lnTo>
                  <a:pt x="8549640" y="2838639"/>
                </a:lnTo>
                <a:cubicBezTo>
                  <a:pt x="8549640" y="2838639"/>
                  <a:pt x="8549640" y="2838639"/>
                  <a:pt x="8549640" y="2838639"/>
                </a:cubicBezTo>
                <a:cubicBezTo>
                  <a:pt x="8549640" y="2838639"/>
                  <a:pt x="8549640" y="2838639"/>
                  <a:pt x="8549640" y="2838639"/>
                </a:cubicBezTo>
                <a:close/>
                <a:moveTo>
                  <a:pt x="8519795" y="2512249"/>
                </a:moveTo>
                <a:cubicBezTo>
                  <a:pt x="8545830" y="2512249"/>
                  <a:pt x="8545195" y="2471609"/>
                  <a:pt x="8519160" y="2472879"/>
                </a:cubicBezTo>
                <a:cubicBezTo>
                  <a:pt x="8493760" y="2472879"/>
                  <a:pt x="8494395" y="2512249"/>
                  <a:pt x="8519795" y="2512249"/>
                </a:cubicBezTo>
                <a:close/>
                <a:moveTo>
                  <a:pt x="8950325" y="2666554"/>
                </a:moveTo>
                <a:cubicBezTo>
                  <a:pt x="8921750" y="2679254"/>
                  <a:pt x="8942705" y="2723704"/>
                  <a:pt x="8970010" y="2710369"/>
                </a:cubicBezTo>
                <a:cubicBezTo>
                  <a:pt x="8998585" y="2697669"/>
                  <a:pt x="8978265" y="2653219"/>
                  <a:pt x="8950325" y="2666554"/>
                </a:cubicBezTo>
                <a:close/>
                <a:moveTo>
                  <a:pt x="8999220" y="2735769"/>
                </a:moveTo>
                <a:cubicBezTo>
                  <a:pt x="8970010" y="2751009"/>
                  <a:pt x="8994775" y="2796729"/>
                  <a:pt x="9023350" y="2780219"/>
                </a:cubicBezTo>
                <a:lnTo>
                  <a:pt x="9023350" y="2780219"/>
                </a:lnTo>
                <a:cubicBezTo>
                  <a:pt x="9052560" y="2765614"/>
                  <a:pt x="9027795" y="2719894"/>
                  <a:pt x="8999220" y="2735769"/>
                </a:cubicBezTo>
                <a:close/>
                <a:moveTo>
                  <a:pt x="9046210" y="2619564"/>
                </a:moveTo>
                <a:cubicBezTo>
                  <a:pt x="9018270" y="2633534"/>
                  <a:pt x="9041765" y="2676714"/>
                  <a:pt x="9068435" y="2662109"/>
                </a:cubicBezTo>
                <a:cubicBezTo>
                  <a:pt x="9096375" y="2647504"/>
                  <a:pt x="9073515" y="2604324"/>
                  <a:pt x="9046210" y="2619564"/>
                </a:cubicBezTo>
                <a:close/>
                <a:moveTo>
                  <a:pt x="9097010" y="2679254"/>
                </a:moveTo>
                <a:cubicBezTo>
                  <a:pt x="9068435" y="2696399"/>
                  <a:pt x="9096375" y="2740214"/>
                  <a:pt x="9123680" y="2722434"/>
                </a:cubicBezTo>
                <a:cubicBezTo>
                  <a:pt x="9151620" y="2705289"/>
                  <a:pt x="9124315" y="2661474"/>
                  <a:pt x="9097010" y="2679254"/>
                </a:cubicBezTo>
                <a:close/>
                <a:moveTo>
                  <a:pt x="8794750" y="2830384"/>
                </a:moveTo>
                <a:cubicBezTo>
                  <a:pt x="8763635" y="2841814"/>
                  <a:pt x="8782685" y="2890073"/>
                  <a:pt x="8813165" y="2878009"/>
                </a:cubicBezTo>
                <a:cubicBezTo>
                  <a:pt x="8844280" y="2866579"/>
                  <a:pt x="8825865" y="2817684"/>
                  <a:pt x="8794750" y="2830384"/>
                </a:cubicBezTo>
                <a:close/>
                <a:moveTo>
                  <a:pt x="8056881" y="2659569"/>
                </a:moveTo>
                <a:cubicBezTo>
                  <a:pt x="8028306" y="2653219"/>
                  <a:pt x="8018781" y="2698304"/>
                  <a:pt x="8047990" y="2704019"/>
                </a:cubicBezTo>
                <a:cubicBezTo>
                  <a:pt x="8075931" y="2710369"/>
                  <a:pt x="8085456" y="2665284"/>
                  <a:pt x="8056881" y="2659569"/>
                </a:cubicBezTo>
                <a:close/>
                <a:moveTo>
                  <a:pt x="8780145" y="2759264"/>
                </a:moveTo>
                <a:cubicBezTo>
                  <a:pt x="8771255" y="2729419"/>
                  <a:pt x="8724900" y="2744024"/>
                  <a:pt x="8734425" y="2773234"/>
                </a:cubicBezTo>
                <a:cubicBezTo>
                  <a:pt x="8743315" y="2803079"/>
                  <a:pt x="8789670" y="2788474"/>
                  <a:pt x="8780145" y="2759264"/>
                </a:cubicBezTo>
                <a:close/>
                <a:moveTo>
                  <a:pt x="8807450" y="2531299"/>
                </a:moveTo>
                <a:cubicBezTo>
                  <a:pt x="8780780" y="2537649"/>
                  <a:pt x="8791575" y="2579559"/>
                  <a:pt x="8818245" y="2572574"/>
                </a:cubicBezTo>
                <a:cubicBezTo>
                  <a:pt x="8844280" y="2566224"/>
                  <a:pt x="8833485" y="2524314"/>
                  <a:pt x="8807450" y="2531299"/>
                </a:cubicBezTo>
                <a:close/>
                <a:moveTo>
                  <a:pt x="8837295" y="2739579"/>
                </a:moveTo>
                <a:cubicBezTo>
                  <a:pt x="8848090" y="2768789"/>
                  <a:pt x="8893810" y="2751009"/>
                  <a:pt x="8882380" y="2722434"/>
                </a:cubicBezTo>
                <a:cubicBezTo>
                  <a:pt x="8871585" y="2693224"/>
                  <a:pt x="8825865" y="2710369"/>
                  <a:pt x="8837295" y="2739579"/>
                </a:cubicBezTo>
                <a:close/>
                <a:moveTo>
                  <a:pt x="8898890" y="2786569"/>
                </a:moveTo>
                <a:cubicBezTo>
                  <a:pt x="8868410" y="2799904"/>
                  <a:pt x="8890635" y="2846894"/>
                  <a:pt x="8920480" y="2832924"/>
                </a:cubicBezTo>
                <a:cubicBezTo>
                  <a:pt x="8950325" y="2818954"/>
                  <a:pt x="8928100" y="2771964"/>
                  <a:pt x="8898890" y="2786569"/>
                </a:cubicBezTo>
                <a:close/>
                <a:moveTo>
                  <a:pt x="8133715" y="2918014"/>
                </a:moveTo>
                <a:cubicBezTo>
                  <a:pt x="8101331" y="2914204"/>
                  <a:pt x="8095615" y="2965639"/>
                  <a:pt x="8128000" y="2968814"/>
                </a:cubicBezTo>
                <a:cubicBezTo>
                  <a:pt x="8161020" y="2972623"/>
                  <a:pt x="8166735" y="2921189"/>
                  <a:pt x="8133715" y="2918014"/>
                </a:cubicBezTo>
                <a:close/>
                <a:moveTo>
                  <a:pt x="8156575" y="2677349"/>
                </a:moveTo>
                <a:cubicBezTo>
                  <a:pt x="8128000" y="2672904"/>
                  <a:pt x="8121015" y="2718624"/>
                  <a:pt x="8150225" y="2721799"/>
                </a:cubicBezTo>
                <a:cubicBezTo>
                  <a:pt x="8178800" y="2726879"/>
                  <a:pt x="8185785" y="2681159"/>
                  <a:pt x="8156575" y="2677349"/>
                </a:cubicBezTo>
                <a:close/>
                <a:moveTo>
                  <a:pt x="8207375" y="2357309"/>
                </a:moveTo>
                <a:cubicBezTo>
                  <a:pt x="8212456" y="2333814"/>
                  <a:pt x="8175625" y="2326829"/>
                  <a:pt x="8171181" y="2350324"/>
                </a:cubicBezTo>
                <a:cubicBezTo>
                  <a:pt x="8166100" y="2373184"/>
                  <a:pt x="8202931" y="2380804"/>
                  <a:pt x="8207375" y="2357309"/>
                </a:cubicBezTo>
                <a:close/>
                <a:moveTo>
                  <a:pt x="8244840" y="2829749"/>
                </a:moveTo>
                <a:cubicBezTo>
                  <a:pt x="8247381" y="2798634"/>
                  <a:pt x="8198485" y="2795459"/>
                  <a:pt x="8197215" y="2826574"/>
                </a:cubicBezTo>
                <a:cubicBezTo>
                  <a:pt x="8194675" y="2857689"/>
                  <a:pt x="8242935" y="2860864"/>
                  <a:pt x="8244840" y="2829749"/>
                </a:cubicBezTo>
                <a:close/>
                <a:moveTo>
                  <a:pt x="8102600" y="2118549"/>
                </a:moveTo>
                <a:cubicBezTo>
                  <a:pt x="8107681" y="2098864"/>
                  <a:pt x="8077200" y="2091244"/>
                  <a:pt x="8072120" y="2110929"/>
                </a:cubicBezTo>
                <a:cubicBezTo>
                  <a:pt x="8067040" y="2130614"/>
                  <a:pt x="8097520" y="2138234"/>
                  <a:pt x="8102600" y="2118549"/>
                </a:cubicBezTo>
                <a:close/>
                <a:moveTo>
                  <a:pt x="8070215" y="2423349"/>
                </a:moveTo>
                <a:cubicBezTo>
                  <a:pt x="8045450" y="2416999"/>
                  <a:pt x="8035925" y="2456369"/>
                  <a:pt x="8060690" y="2461449"/>
                </a:cubicBezTo>
                <a:cubicBezTo>
                  <a:pt x="8085456" y="2468434"/>
                  <a:pt x="8094981" y="2429064"/>
                  <a:pt x="8070215" y="2423349"/>
                </a:cubicBezTo>
                <a:close/>
                <a:moveTo>
                  <a:pt x="8245475" y="2925634"/>
                </a:moveTo>
                <a:cubicBezTo>
                  <a:pt x="8211820" y="2924364"/>
                  <a:pt x="8211185" y="2977069"/>
                  <a:pt x="8244840" y="2976434"/>
                </a:cubicBezTo>
                <a:cubicBezTo>
                  <a:pt x="8277225" y="2977069"/>
                  <a:pt x="8277860" y="2926269"/>
                  <a:pt x="8245475" y="2925634"/>
                </a:cubicBezTo>
                <a:close/>
                <a:moveTo>
                  <a:pt x="8100695" y="2353499"/>
                </a:moveTo>
                <a:cubicBezTo>
                  <a:pt x="8123556" y="2359214"/>
                  <a:pt x="8132445" y="2323019"/>
                  <a:pt x="8108950" y="2317939"/>
                </a:cubicBezTo>
                <a:cubicBezTo>
                  <a:pt x="8086090" y="2312224"/>
                  <a:pt x="8077200" y="2348419"/>
                  <a:pt x="8100695" y="2353499"/>
                </a:cubicBezTo>
                <a:close/>
                <a:moveTo>
                  <a:pt x="8116570" y="2792919"/>
                </a:moveTo>
                <a:cubicBezTo>
                  <a:pt x="8083550" y="2787839"/>
                  <a:pt x="8079740" y="2841179"/>
                  <a:pt x="8113395" y="2840544"/>
                </a:cubicBezTo>
                <a:cubicBezTo>
                  <a:pt x="8141970" y="2841179"/>
                  <a:pt x="8145781" y="2796094"/>
                  <a:pt x="8116570" y="2792919"/>
                </a:cubicBezTo>
                <a:close/>
                <a:moveTo>
                  <a:pt x="8416290" y="2061399"/>
                </a:moveTo>
                <a:cubicBezTo>
                  <a:pt x="8397240" y="2058859"/>
                  <a:pt x="8395335" y="2089974"/>
                  <a:pt x="8414385" y="2089338"/>
                </a:cubicBezTo>
                <a:cubicBezTo>
                  <a:pt x="8432165" y="2089974"/>
                  <a:pt x="8434070" y="2062669"/>
                  <a:pt x="8416290" y="2061399"/>
                </a:cubicBezTo>
                <a:close/>
                <a:moveTo>
                  <a:pt x="8382000" y="2256344"/>
                </a:moveTo>
                <a:cubicBezTo>
                  <a:pt x="8360410" y="2253804"/>
                  <a:pt x="8356600" y="2288094"/>
                  <a:pt x="8378190" y="2289999"/>
                </a:cubicBezTo>
                <a:cubicBezTo>
                  <a:pt x="8399780" y="2292539"/>
                  <a:pt x="8403590" y="2258249"/>
                  <a:pt x="8382000" y="2256344"/>
                </a:cubicBezTo>
                <a:close/>
                <a:moveTo>
                  <a:pt x="8462010" y="2825304"/>
                </a:moveTo>
                <a:cubicBezTo>
                  <a:pt x="8460105" y="2794189"/>
                  <a:pt x="8411210" y="2797999"/>
                  <a:pt x="8414385" y="2829114"/>
                </a:cubicBezTo>
                <a:cubicBezTo>
                  <a:pt x="8416290" y="2860229"/>
                  <a:pt x="8464550" y="2856419"/>
                  <a:pt x="8462010" y="2825304"/>
                </a:cubicBezTo>
                <a:close/>
                <a:moveTo>
                  <a:pt x="8357870" y="2924364"/>
                </a:moveTo>
                <a:cubicBezTo>
                  <a:pt x="8324850" y="2925634"/>
                  <a:pt x="8327390" y="2977069"/>
                  <a:pt x="8360410" y="2975164"/>
                </a:cubicBezTo>
                <a:cubicBezTo>
                  <a:pt x="8393430" y="2973894"/>
                  <a:pt x="8390890" y="2921823"/>
                  <a:pt x="8357870" y="2924364"/>
                </a:cubicBezTo>
                <a:close/>
                <a:moveTo>
                  <a:pt x="8448675" y="2602419"/>
                </a:moveTo>
                <a:cubicBezTo>
                  <a:pt x="8449310" y="2575114"/>
                  <a:pt x="8406130" y="2575114"/>
                  <a:pt x="8406130" y="2602419"/>
                </a:cubicBezTo>
                <a:cubicBezTo>
                  <a:pt x="8406130" y="2629724"/>
                  <a:pt x="8449310" y="2629724"/>
                  <a:pt x="8448675" y="2602419"/>
                </a:cubicBezTo>
                <a:close/>
                <a:moveTo>
                  <a:pt x="8256906" y="2688144"/>
                </a:moveTo>
                <a:cubicBezTo>
                  <a:pt x="8227695" y="2685604"/>
                  <a:pt x="8224520" y="2731324"/>
                  <a:pt x="8253731" y="2733229"/>
                </a:cubicBezTo>
                <a:cubicBezTo>
                  <a:pt x="8282940" y="2736404"/>
                  <a:pt x="8286115" y="2690049"/>
                  <a:pt x="8256906" y="2688144"/>
                </a:cubicBezTo>
                <a:close/>
                <a:moveTo>
                  <a:pt x="8353425" y="2831654"/>
                </a:moveTo>
                <a:cubicBezTo>
                  <a:pt x="8342631" y="2769424"/>
                  <a:pt x="8267700" y="2844989"/>
                  <a:pt x="8329295" y="2855784"/>
                </a:cubicBezTo>
                <a:cubicBezTo>
                  <a:pt x="8342631" y="2855784"/>
                  <a:pt x="8353425" y="2844989"/>
                  <a:pt x="8353425" y="2831654"/>
                </a:cubicBezTo>
                <a:close/>
                <a:moveTo>
                  <a:pt x="8276590" y="2349689"/>
                </a:moveTo>
                <a:cubicBezTo>
                  <a:pt x="8253095" y="2345879"/>
                  <a:pt x="8247381" y="2382709"/>
                  <a:pt x="8271510" y="2385884"/>
                </a:cubicBezTo>
                <a:cubicBezTo>
                  <a:pt x="8295006" y="2389694"/>
                  <a:pt x="8300085" y="2352864"/>
                  <a:pt x="8276590" y="2349689"/>
                </a:cubicBezTo>
                <a:close/>
                <a:moveTo>
                  <a:pt x="8317231" y="2265234"/>
                </a:moveTo>
                <a:cubicBezTo>
                  <a:pt x="8321040" y="2243644"/>
                  <a:pt x="8286750" y="2238564"/>
                  <a:pt x="8283575" y="2260154"/>
                </a:cubicBezTo>
                <a:cubicBezTo>
                  <a:pt x="8279765" y="2281744"/>
                  <a:pt x="8314056" y="2286824"/>
                  <a:pt x="8317231" y="2265234"/>
                </a:cubicBezTo>
                <a:close/>
                <a:moveTo>
                  <a:pt x="7112000" y="2468434"/>
                </a:moveTo>
                <a:cubicBezTo>
                  <a:pt x="7085965" y="2448749"/>
                  <a:pt x="7054850" y="2490024"/>
                  <a:pt x="7081520" y="2509074"/>
                </a:cubicBezTo>
                <a:cubicBezTo>
                  <a:pt x="7108190" y="2529394"/>
                  <a:pt x="7139306" y="2488119"/>
                  <a:pt x="7112000" y="2468434"/>
                </a:cubicBezTo>
                <a:close/>
                <a:moveTo>
                  <a:pt x="5510530" y="998409"/>
                </a:moveTo>
                <a:cubicBezTo>
                  <a:pt x="5492750" y="993963"/>
                  <a:pt x="5486400" y="1021904"/>
                  <a:pt x="5504180" y="1025713"/>
                </a:cubicBezTo>
                <a:cubicBezTo>
                  <a:pt x="5521960" y="1030794"/>
                  <a:pt x="5528945" y="1002219"/>
                  <a:pt x="5510530" y="998409"/>
                </a:cubicBezTo>
                <a:close/>
                <a:moveTo>
                  <a:pt x="5577840" y="1014919"/>
                </a:moveTo>
                <a:cubicBezTo>
                  <a:pt x="5560060" y="1010474"/>
                  <a:pt x="5553075" y="1037779"/>
                  <a:pt x="5570855" y="1042224"/>
                </a:cubicBezTo>
                <a:cubicBezTo>
                  <a:pt x="5588635" y="1047304"/>
                  <a:pt x="5596255" y="1019363"/>
                  <a:pt x="5577840" y="1014919"/>
                </a:cubicBezTo>
                <a:close/>
                <a:moveTo>
                  <a:pt x="5559425" y="1069529"/>
                </a:moveTo>
                <a:cubicBezTo>
                  <a:pt x="5543550" y="1065719"/>
                  <a:pt x="5537835" y="1091119"/>
                  <a:pt x="5553710" y="1094294"/>
                </a:cubicBezTo>
                <a:cubicBezTo>
                  <a:pt x="5570220" y="1098104"/>
                  <a:pt x="5575935" y="1072704"/>
                  <a:pt x="5559425" y="1069529"/>
                </a:cubicBezTo>
                <a:close/>
                <a:moveTo>
                  <a:pt x="5616575" y="895538"/>
                </a:moveTo>
                <a:cubicBezTo>
                  <a:pt x="5626100" y="879663"/>
                  <a:pt x="5608320" y="860613"/>
                  <a:pt x="5591810" y="867599"/>
                </a:cubicBezTo>
                <a:cubicBezTo>
                  <a:pt x="5593080" y="835213"/>
                  <a:pt x="5541010" y="842199"/>
                  <a:pt x="5550535" y="872679"/>
                </a:cubicBezTo>
                <a:cubicBezTo>
                  <a:pt x="5493385" y="861884"/>
                  <a:pt x="5528310" y="953324"/>
                  <a:pt x="5563870" y="907604"/>
                </a:cubicBezTo>
                <a:cubicBezTo>
                  <a:pt x="5565140" y="908874"/>
                  <a:pt x="5567045" y="910144"/>
                  <a:pt x="5569585" y="910144"/>
                </a:cubicBezTo>
                <a:cubicBezTo>
                  <a:pt x="5556885" y="911413"/>
                  <a:pt x="5549900" y="928559"/>
                  <a:pt x="5558790" y="937449"/>
                </a:cubicBezTo>
                <a:cubicBezTo>
                  <a:pt x="5516880" y="932369"/>
                  <a:pt x="5525135" y="1001584"/>
                  <a:pt x="5565140" y="985709"/>
                </a:cubicBezTo>
                <a:cubicBezTo>
                  <a:pt x="5583555" y="1002219"/>
                  <a:pt x="5603875" y="967929"/>
                  <a:pt x="5580380" y="959674"/>
                </a:cubicBezTo>
                <a:cubicBezTo>
                  <a:pt x="5579745" y="953959"/>
                  <a:pt x="5577205" y="947609"/>
                  <a:pt x="5572125" y="943163"/>
                </a:cubicBezTo>
                <a:cubicBezTo>
                  <a:pt x="5589905" y="943163"/>
                  <a:pt x="5594985" y="916494"/>
                  <a:pt x="5577840" y="910144"/>
                </a:cubicBezTo>
                <a:cubicBezTo>
                  <a:pt x="5583555" y="908874"/>
                  <a:pt x="5588635" y="906969"/>
                  <a:pt x="5593080" y="903159"/>
                </a:cubicBezTo>
                <a:cubicBezTo>
                  <a:pt x="5601335" y="907604"/>
                  <a:pt x="5612130" y="903794"/>
                  <a:pt x="5616575" y="895538"/>
                </a:cubicBezTo>
                <a:close/>
                <a:moveTo>
                  <a:pt x="5490210" y="916494"/>
                </a:moveTo>
                <a:cubicBezTo>
                  <a:pt x="5512435" y="924113"/>
                  <a:pt x="5521960" y="887919"/>
                  <a:pt x="5498465" y="884109"/>
                </a:cubicBezTo>
                <a:cubicBezTo>
                  <a:pt x="5498465" y="881569"/>
                  <a:pt x="5498465" y="879663"/>
                  <a:pt x="5497830" y="877124"/>
                </a:cubicBezTo>
                <a:cubicBezTo>
                  <a:pt x="5505450" y="876488"/>
                  <a:pt x="5513070" y="870138"/>
                  <a:pt x="5513705" y="861884"/>
                </a:cubicBezTo>
                <a:cubicBezTo>
                  <a:pt x="5535295" y="867599"/>
                  <a:pt x="5547360" y="834579"/>
                  <a:pt x="5527040" y="825054"/>
                </a:cubicBezTo>
                <a:cubicBezTo>
                  <a:pt x="5523865" y="823149"/>
                  <a:pt x="5520055" y="822513"/>
                  <a:pt x="5516880" y="823149"/>
                </a:cubicBezTo>
                <a:cubicBezTo>
                  <a:pt x="5516245" y="817434"/>
                  <a:pt x="5513070" y="812354"/>
                  <a:pt x="5507990" y="808544"/>
                </a:cubicBezTo>
                <a:cubicBezTo>
                  <a:pt x="5503545" y="792034"/>
                  <a:pt x="5478780" y="788859"/>
                  <a:pt x="5469890" y="804099"/>
                </a:cubicBezTo>
                <a:cubicBezTo>
                  <a:pt x="5465445" y="802194"/>
                  <a:pt x="5460365" y="801559"/>
                  <a:pt x="5455285" y="802194"/>
                </a:cubicBezTo>
                <a:cubicBezTo>
                  <a:pt x="5455285" y="771079"/>
                  <a:pt x="5405755" y="780604"/>
                  <a:pt x="5417185" y="809179"/>
                </a:cubicBezTo>
                <a:cubicBezTo>
                  <a:pt x="5415915" y="809179"/>
                  <a:pt x="5415280" y="809179"/>
                  <a:pt x="5414010" y="809179"/>
                </a:cubicBezTo>
                <a:cubicBezTo>
                  <a:pt x="5415280" y="802194"/>
                  <a:pt x="5413375" y="795209"/>
                  <a:pt x="5408930" y="789494"/>
                </a:cubicBezTo>
                <a:cubicBezTo>
                  <a:pt x="5448300" y="787588"/>
                  <a:pt x="5431155" y="730438"/>
                  <a:pt x="5396230" y="746313"/>
                </a:cubicBezTo>
                <a:cubicBezTo>
                  <a:pt x="5388610" y="730438"/>
                  <a:pt x="5364480" y="729169"/>
                  <a:pt x="5355590" y="744409"/>
                </a:cubicBezTo>
                <a:cubicBezTo>
                  <a:pt x="5318125" y="740599"/>
                  <a:pt x="5334000" y="800924"/>
                  <a:pt x="5365115" y="779334"/>
                </a:cubicBezTo>
                <a:cubicBezTo>
                  <a:pt x="5372100" y="783144"/>
                  <a:pt x="5380355" y="782509"/>
                  <a:pt x="5387340" y="778699"/>
                </a:cubicBezTo>
                <a:cubicBezTo>
                  <a:pt x="5387975" y="779334"/>
                  <a:pt x="5387975" y="779969"/>
                  <a:pt x="5388610" y="780604"/>
                </a:cubicBezTo>
                <a:cubicBezTo>
                  <a:pt x="5351145" y="781874"/>
                  <a:pt x="5361940" y="842199"/>
                  <a:pt x="5397500" y="830134"/>
                </a:cubicBezTo>
                <a:cubicBezTo>
                  <a:pt x="5400040" y="856804"/>
                  <a:pt x="5441950" y="847913"/>
                  <a:pt x="5433060" y="821879"/>
                </a:cubicBezTo>
                <a:cubicBezTo>
                  <a:pt x="5434330" y="821879"/>
                  <a:pt x="5435600" y="822513"/>
                  <a:pt x="5436870" y="821879"/>
                </a:cubicBezTo>
                <a:cubicBezTo>
                  <a:pt x="5431790" y="844104"/>
                  <a:pt x="5462905" y="859979"/>
                  <a:pt x="5478145" y="842199"/>
                </a:cubicBezTo>
                <a:cubicBezTo>
                  <a:pt x="5479415" y="844104"/>
                  <a:pt x="5481320" y="845374"/>
                  <a:pt x="5483860" y="846644"/>
                </a:cubicBezTo>
                <a:cubicBezTo>
                  <a:pt x="5480685" y="849819"/>
                  <a:pt x="5478145" y="854263"/>
                  <a:pt x="5478145" y="859344"/>
                </a:cubicBezTo>
                <a:cubicBezTo>
                  <a:pt x="5454650" y="854263"/>
                  <a:pt x="5437505" y="886013"/>
                  <a:pt x="5455920" y="902524"/>
                </a:cubicBezTo>
                <a:lnTo>
                  <a:pt x="5455920" y="902524"/>
                </a:lnTo>
                <a:cubicBezTo>
                  <a:pt x="5462905" y="908874"/>
                  <a:pt x="5471795" y="911413"/>
                  <a:pt x="5480685" y="908874"/>
                </a:cubicBezTo>
                <a:cubicBezTo>
                  <a:pt x="5481955" y="911413"/>
                  <a:pt x="5485765" y="915224"/>
                  <a:pt x="5490210" y="916494"/>
                </a:cubicBezTo>
                <a:close/>
                <a:moveTo>
                  <a:pt x="5497195" y="1055559"/>
                </a:moveTo>
                <a:cubicBezTo>
                  <a:pt x="5481320" y="1051749"/>
                  <a:pt x="5475605" y="1077149"/>
                  <a:pt x="5492115" y="1080324"/>
                </a:cubicBezTo>
                <a:cubicBezTo>
                  <a:pt x="5507990" y="1084769"/>
                  <a:pt x="5513705" y="1059369"/>
                  <a:pt x="5497195" y="1055559"/>
                </a:cubicBezTo>
                <a:close/>
                <a:moveTo>
                  <a:pt x="5621655" y="1083499"/>
                </a:moveTo>
                <a:cubicBezTo>
                  <a:pt x="5605780" y="1079688"/>
                  <a:pt x="5600065" y="1104454"/>
                  <a:pt x="5615940" y="1108263"/>
                </a:cubicBezTo>
                <a:lnTo>
                  <a:pt x="5615940" y="1108263"/>
                </a:lnTo>
                <a:cubicBezTo>
                  <a:pt x="5631815" y="1112074"/>
                  <a:pt x="5637530" y="1086674"/>
                  <a:pt x="5621655" y="1083499"/>
                </a:cubicBezTo>
                <a:close/>
                <a:moveTo>
                  <a:pt x="5434965" y="1042859"/>
                </a:moveTo>
                <a:cubicBezTo>
                  <a:pt x="5419090" y="1039684"/>
                  <a:pt x="5414010" y="1064449"/>
                  <a:pt x="5429885" y="1067624"/>
                </a:cubicBezTo>
                <a:cubicBezTo>
                  <a:pt x="5445760" y="1071434"/>
                  <a:pt x="5451475" y="1046034"/>
                  <a:pt x="5434965" y="1042859"/>
                </a:cubicBezTo>
                <a:close/>
                <a:moveTo>
                  <a:pt x="5507990" y="939354"/>
                </a:moveTo>
                <a:cubicBezTo>
                  <a:pt x="5488940" y="933638"/>
                  <a:pt x="5480050" y="964119"/>
                  <a:pt x="5499735" y="969199"/>
                </a:cubicBezTo>
                <a:cubicBezTo>
                  <a:pt x="5518785" y="974913"/>
                  <a:pt x="5527040" y="944434"/>
                  <a:pt x="5507990" y="939354"/>
                </a:cubicBezTo>
                <a:close/>
                <a:moveTo>
                  <a:pt x="5443220" y="982534"/>
                </a:moveTo>
                <a:cubicBezTo>
                  <a:pt x="5425440" y="978088"/>
                  <a:pt x="5419090" y="1006029"/>
                  <a:pt x="5436870" y="1009838"/>
                </a:cubicBezTo>
                <a:cubicBezTo>
                  <a:pt x="5454650" y="1014919"/>
                  <a:pt x="5461635" y="986344"/>
                  <a:pt x="5443220" y="982534"/>
                </a:cubicBezTo>
                <a:close/>
                <a:moveTo>
                  <a:pt x="5952490" y="1288604"/>
                </a:moveTo>
                <a:cubicBezTo>
                  <a:pt x="5974715" y="1267013"/>
                  <a:pt x="5940425" y="1232088"/>
                  <a:pt x="5918835" y="1254313"/>
                </a:cubicBezTo>
                <a:cubicBezTo>
                  <a:pt x="5895975" y="1275904"/>
                  <a:pt x="5930265" y="1310829"/>
                  <a:pt x="5952490" y="1288604"/>
                </a:cubicBezTo>
                <a:close/>
                <a:moveTo>
                  <a:pt x="5852160" y="1276538"/>
                </a:moveTo>
                <a:cubicBezTo>
                  <a:pt x="5827395" y="1298129"/>
                  <a:pt x="5862320" y="1336863"/>
                  <a:pt x="5886450" y="1314004"/>
                </a:cubicBezTo>
                <a:cubicBezTo>
                  <a:pt x="5911215" y="1292413"/>
                  <a:pt x="5875655" y="1254313"/>
                  <a:pt x="5852160" y="1276538"/>
                </a:cubicBezTo>
                <a:close/>
                <a:moveTo>
                  <a:pt x="5909945" y="1139379"/>
                </a:moveTo>
                <a:cubicBezTo>
                  <a:pt x="5942965" y="1121599"/>
                  <a:pt x="5885815" y="1093659"/>
                  <a:pt x="5892165" y="1130488"/>
                </a:cubicBezTo>
                <a:cubicBezTo>
                  <a:pt x="5882640" y="1129854"/>
                  <a:pt x="5872480" y="1137474"/>
                  <a:pt x="5870575" y="1146999"/>
                </a:cubicBezTo>
                <a:cubicBezTo>
                  <a:pt x="5855970" y="1139379"/>
                  <a:pt x="5844540" y="1162874"/>
                  <a:pt x="5859145" y="1169859"/>
                </a:cubicBezTo>
                <a:cubicBezTo>
                  <a:pt x="5770245" y="1215579"/>
                  <a:pt x="5937250" y="1240979"/>
                  <a:pt x="5865495" y="1171129"/>
                </a:cubicBezTo>
                <a:cubicBezTo>
                  <a:pt x="5868670" y="1171129"/>
                  <a:pt x="5871845" y="1169224"/>
                  <a:pt x="5873750" y="1166684"/>
                </a:cubicBezTo>
                <a:cubicBezTo>
                  <a:pt x="5892165" y="1190813"/>
                  <a:pt x="5928360" y="1162238"/>
                  <a:pt x="5909945" y="1139379"/>
                </a:cubicBezTo>
                <a:close/>
                <a:moveTo>
                  <a:pt x="5928995" y="1360994"/>
                </a:moveTo>
                <a:cubicBezTo>
                  <a:pt x="5904230" y="1382584"/>
                  <a:pt x="5939155" y="1421319"/>
                  <a:pt x="5963285" y="1398459"/>
                </a:cubicBezTo>
                <a:cubicBezTo>
                  <a:pt x="5988050" y="1376869"/>
                  <a:pt x="5953125" y="1338134"/>
                  <a:pt x="5928995" y="1360994"/>
                </a:cubicBezTo>
                <a:close/>
                <a:moveTo>
                  <a:pt x="5617845" y="1026349"/>
                </a:moveTo>
                <a:cubicBezTo>
                  <a:pt x="5593715" y="1048574"/>
                  <a:pt x="5629910" y="1086038"/>
                  <a:pt x="5653405" y="1063179"/>
                </a:cubicBezTo>
                <a:cubicBezTo>
                  <a:pt x="5676900" y="1040319"/>
                  <a:pt x="5640705" y="1002854"/>
                  <a:pt x="5617845" y="1026349"/>
                </a:cubicBezTo>
                <a:close/>
                <a:moveTo>
                  <a:pt x="5651500" y="982534"/>
                </a:moveTo>
                <a:cubicBezTo>
                  <a:pt x="5648960" y="981899"/>
                  <a:pt x="5646420" y="981899"/>
                  <a:pt x="5643245" y="981899"/>
                </a:cubicBezTo>
                <a:cubicBezTo>
                  <a:pt x="5645150" y="978724"/>
                  <a:pt x="5647055" y="975549"/>
                  <a:pt x="5647690" y="972374"/>
                </a:cubicBezTo>
                <a:cubicBezTo>
                  <a:pt x="5648325" y="972374"/>
                  <a:pt x="5648960" y="972374"/>
                  <a:pt x="5649595" y="972374"/>
                </a:cubicBezTo>
                <a:cubicBezTo>
                  <a:pt x="5663565" y="979359"/>
                  <a:pt x="5681980" y="966659"/>
                  <a:pt x="5680710" y="950784"/>
                </a:cubicBezTo>
                <a:cubicBezTo>
                  <a:pt x="5709920" y="948244"/>
                  <a:pt x="5699125" y="901888"/>
                  <a:pt x="5671820" y="913319"/>
                </a:cubicBezTo>
                <a:cubicBezTo>
                  <a:pt x="5655310" y="880299"/>
                  <a:pt x="5614035" y="915224"/>
                  <a:pt x="5638800" y="940624"/>
                </a:cubicBezTo>
                <a:cubicBezTo>
                  <a:pt x="5638800" y="940624"/>
                  <a:pt x="5638165" y="941259"/>
                  <a:pt x="5638165" y="941259"/>
                </a:cubicBezTo>
                <a:cubicBezTo>
                  <a:pt x="5636260" y="942529"/>
                  <a:pt x="5634355" y="943799"/>
                  <a:pt x="5633085" y="945704"/>
                </a:cubicBezTo>
                <a:cubicBezTo>
                  <a:pt x="5591175" y="931099"/>
                  <a:pt x="5590540" y="1004124"/>
                  <a:pt x="5633085" y="990154"/>
                </a:cubicBezTo>
                <a:cubicBezTo>
                  <a:pt x="5621020" y="1032063"/>
                  <a:pt x="5689600" y="1004124"/>
                  <a:pt x="5651500" y="982534"/>
                </a:cubicBezTo>
                <a:close/>
                <a:moveTo>
                  <a:pt x="5745480" y="1113979"/>
                </a:moveTo>
                <a:cubicBezTo>
                  <a:pt x="5742305" y="1113344"/>
                  <a:pt x="5739130" y="1113979"/>
                  <a:pt x="5735955" y="1115249"/>
                </a:cubicBezTo>
                <a:cubicBezTo>
                  <a:pt x="5727700" y="1098738"/>
                  <a:pt x="5702935" y="1098104"/>
                  <a:pt x="5692775" y="1113344"/>
                </a:cubicBezTo>
                <a:cubicBezTo>
                  <a:pt x="5682615" y="1065084"/>
                  <a:pt x="5645150" y="1140649"/>
                  <a:pt x="5689600" y="1119059"/>
                </a:cubicBezTo>
                <a:cubicBezTo>
                  <a:pt x="5678805" y="1148269"/>
                  <a:pt x="5724525" y="1167319"/>
                  <a:pt x="5736590" y="1137474"/>
                </a:cubicBezTo>
                <a:cubicBezTo>
                  <a:pt x="5753100" y="1145094"/>
                  <a:pt x="5762625" y="1117788"/>
                  <a:pt x="5745480" y="1113979"/>
                </a:cubicBezTo>
                <a:close/>
                <a:moveTo>
                  <a:pt x="5982970" y="1206688"/>
                </a:moveTo>
                <a:cubicBezTo>
                  <a:pt x="5982335" y="1206054"/>
                  <a:pt x="5981700" y="1206054"/>
                  <a:pt x="5981065" y="1205419"/>
                </a:cubicBezTo>
                <a:cubicBezTo>
                  <a:pt x="6033770" y="1203513"/>
                  <a:pt x="5959475" y="1153984"/>
                  <a:pt x="5977890" y="1203513"/>
                </a:cubicBezTo>
                <a:cubicBezTo>
                  <a:pt x="5883275" y="1202879"/>
                  <a:pt x="6014720" y="1296859"/>
                  <a:pt x="5982970" y="1206688"/>
                </a:cubicBezTo>
                <a:close/>
                <a:moveTo>
                  <a:pt x="5774690" y="1192719"/>
                </a:moveTo>
                <a:cubicBezTo>
                  <a:pt x="5749925" y="1214944"/>
                  <a:pt x="5785485" y="1252409"/>
                  <a:pt x="5808980" y="1230184"/>
                </a:cubicBezTo>
                <a:cubicBezTo>
                  <a:pt x="5833110" y="1207959"/>
                  <a:pt x="5798185" y="1169859"/>
                  <a:pt x="5774690" y="1192719"/>
                </a:cubicBezTo>
                <a:close/>
                <a:moveTo>
                  <a:pt x="5837555" y="1090484"/>
                </a:moveTo>
                <a:cubicBezTo>
                  <a:pt x="5835015" y="1030159"/>
                  <a:pt x="5784215" y="1075879"/>
                  <a:pt x="5795010" y="1096834"/>
                </a:cubicBezTo>
                <a:cubicBezTo>
                  <a:pt x="5791835" y="1094929"/>
                  <a:pt x="5788660" y="1093659"/>
                  <a:pt x="5784850" y="1093659"/>
                </a:cubicBezTo>
                <a:cubicBezTo>
                  <a:pt x="5805170" y="1056194"/>
                  <a:pt x="5734050" y="1072704"/>
                  <a:pt x="5769610" y="1097469"/>
                </a:cubicBezTo>
                <a:cubicBezTo>
                  <a:pt x="5745480" y="1112709"/>
                  <a:pt x="5765800" y="1150809"/>
                  <a:pt x="5791835" y="1140013"/>
                </a:cubicBezTo>
                <a:cubicBezTo>
                  <a:pt x="5792470" y="1177479"/>
                  <a:pt x="5840095" y="1135569"/>
                  <a:pt x="5803265" y="1129854"/>
                </a:cubicBezTo>
                <a:cubicBezTo>
                  <a:pt x="5808980" y="1121599"/>
                  <a:pt x="5807075" y="1110804"/>
                  <a:pt x="5801360" y="1103184"/>
                </a:cubicBezTo>
                <a:cubicBezTo>
                  <a:pt x="5806440" y="1105724"/>
                  <a:pt x="5814695" y="1106359"/>
                  <a:pt x="5826125" y="1105088"/>
                </a:cubicBezTo>
                <a:cubicBezTo>
                  <a:pt x="5826125" y="1112709"/>
                  <a:pt x="5832475" y="1119694"/>
                  <a:pt x="5840095" y="1119059"/>
                </a:cubicBezTo>
                <a:cubicBezTo>
                  <a:pt x="5859780" y="1119059"/>
                  <a:pt x="5857240" y="1086674"/>
                  <a:pt x="5837555" y="1090484"/>
                </a:cubicBezTo>
                <a:close/>
                <a:moveTo>
                  <a:pt x="5197475" y="882204"/>
                </a:moveTo>
                <a:cubicBezTo>
                  <a:pt x="5193030" y="901888"/>
                  <a:pt x="5224145" y="908238"/>
                  <a:pt x="5227955" y="887919"/>
                </a:cubicBezTo>
                <a:cubicBezTo>
                  <a:pt x="5231765" y="868234"/>
                  <a:pt x="5200650" y="862519"/>
                  <a:pt x="5197475" y="882204"/>
                </a:cubicBezTo>
                <a:close/>
                <a:moveTo>
                  <a:pt x="5239385" y="941894"/>
                </a:moveTo>
                <a:cubicBezTo>
                  <a:pt x="5219700" y="938084"/>
                  <a:pt x="5217160" y="969834"/>
                  <a:pt x="5236845" y="969834"/>
                </a:cubicBezTo>
                <a:cubicBezTo>
                  <a:pt x="5253990" y="970469"/>
                  <a:pt x="5256530" y="945069"/>
                  <a:pt x="5239385" y="941894"/>
                </a:cubicBezTo>
                <a:close/>
                <a:moveTo>
                  <a:pt x="5247005" y="1008569"/>
                </a:moveTo>
                <a:cubicBezTo>
                  <a:pt x="5230495" y="1005394"/>
                  <a:pt x="5226685" y="1031429"/>
                  <a:pt x="5242560" y="1033334"/>
                </a:cubicBezTo>
                <a:cubicBezTo>
                  <a:pt x="5259070" y="1036509"/>
                  <a:pt x="5263515" y="1011109"/>
                  <a:pt x="5247005" y="1008569"/>
                </a:cubicBezTo>
                <a:close/>
                <a:moveTo>
                  <a:pt x="5184775" y="998409"/>
                </a:moveTo>
                <a:cubicBezTo>
                  <a:pt x="5168265" y="995869"/>
                  <a:pt x="5164455" y="1021269"/>
                  <a:pt x="5180965" y="1023809"/>
                </a:cubicBezTo>
                <a:cubicBezTo>
                  <a:pt x="5196840" y="1026349"/>
                  <a:pt x="5200650" y="1000949"/>
                  <a:pt x="5184775" y="998409"/>
                </a:cubicBezTo>
                <a:close/>
                <a:moveTo>
                  <a:pt x="5182870" y="946974"/>
                </a:moveTo>
                <a:cubicBezTo>
                  <a:pt x="5186045" y="929194"/>
                  <a:pt x="5157470" y="924113"/>
                  <a:pt x="5154930" y="942529"/>
                </a:cubicBezTo>
                <a:cubicBezTo>
                  <a:pt x="5151755" y="960309"/>
                  <a:pt x="5180330" y="965388"/>
                  <a:pt x="5182870" y="946974"/>
                </a:cubicBezTo>
                <a:close/>
                <a:moveTo>
                  <a:pt x="5114925" y="936179"/>
                </a:moveTo>
                <a:cubicBezTo>
                  <a:pt x="5117465" y="918399"/>
                  <a:pt x="5089525" y="913954"/>
                  <a:pt x="5086985" y="932369"/>
                </a:cubicBezTo>
                <a:cubicBezTo>
                  <a:pt x="5083810" y="950149"/>
                  <a:pt x="5112385" y="954594"/>
                  <a:pt x="5114925" y="936179"/>
                </a:cubicBezTo>
                <a:close/>
                <a:moveTo>
                  <a:pt x="5121275" y="989519"/>
                </a:moveTo>
                <a:cubicBezTo>
                  <a:pt x="5104765" y="986979"/>
                  <a:pt x="5101590" y="1012379"/>
                  <a:pt x="5117465" y="1014919"/>
                </a:cubicBezTo>
                <a:cubicBezTo>
                  <a:pt x="5133975" y="1016824"/>
                  <a:pt x="5137785" y="991424"/>
                  <a:pt x="5121275" y="989519"/>
                </a:cubicBezTo>
                <a:close/>
                <a:moveTo>
                  <a:pt x="5141595" y="856169"/>
                </a:moveTo>
                <a:cubicBezTo>
                  <a:pt x="5121910" y="852359"/>
                  <a:pt x="5116195" y="883474"/>
                  <a:pt x="5136515" y="886649"/>
                </a:cubicBezTo>
                <a:cubicBezTo>
                  <a:pt x="5156200" y="890459"/>
                  <a:pt x="5161915" y="859344"/>
                  <a:pt x="5141595" y="856169"/>
                </a:cubicBezTo>
                <a:close/>
                <a:moveTo>
                  <a:pt x="5280660" y="836484"/>
                </a:moveTo>
                <a:cubicBezTo>
                  <a:pt x="5286375" y="815529"/>
                  <a:pt x="5252720" y="806638"/>
                  <a:pt x="5247640" y="828229"/>
                </a:cubicBezTo>
                <a:cubicBezTo>
                  <a:pt x="5242560" y="849184"/>
                  <a:pt x="5275580" y="857438"/>
                  <a:pt x="5280660" y="836484"/>
                </a:cubicBezTo>
                <a:close/>
                <a:moveTo>
                  <a:pt x="5358765" y="857438"/>
                </a:moveTo>
                <a:cubicBezTo>
                  <a:pt x="5365115" y="836484"/>
                  <a:pt x="5332095" y="826959"/>
                  <a:pt x="5326380" y="848549"/>
                </a:cubicBezTo>
                <a:cubicBezTo>
                  <a:pt x="5319395" y="869504"/>
                  <a:pt x="5353050" y="878394"/>
                  <a:pt x="5358765" y="857438"/>
                </a:cubicBezTo>
                <a:close/>
                <a:moveTo>
                  <a:pt x="5374005" y="920304"/>
                </a:moveTo>
                <a:cubicBezTo>
                  <a:pt x="5379085" y="900619"/>
                  <a:pt x="5347970" y="893634"/>
                  <a:pt x="5343525" y="913319"/>
                </a:cubicBezTo>
                <a:cubicBezTo>
                  <a:pt x="5338445" y="932369"/>
                  <a:pt x="5369560" y="939988"/>
                  <a:pt x="5374005" y="920304"/>
                </a:cubicBezTo>
                <a:close/>
                <a:moveTo>
                  <a:pt x="5372735" y="1030794"/>
                </a:moveTo>
                <a:cubicBezTo>
                  <a:pt x="5356860" y="1027619"/>
                  <a:pt x="5351780" y="1053019"/>
                  <a:pt x="5368290" y="1055559"/>
                </a:cubicBezTo>
                <a:cubicBezTo>
                  <a:pt x="5384165" y="1059369"/>
                  <a:pt x="5388610" y="1033969"/>
                  <a:pt x="5372735" y="1030794"/>
                </a:cubicBezTo>
                <a:close/>
                <a:moveTo>
                  <a:pt x="5375910" y="967929"/>
                </a:moveTo>
                <a:cubicBezTo>
                  <a:pt x="5358130" y="964119"/>
                  <a:pt x="5352415" y="992059"/>
                  <a:pt x="5370195" y="995869"/>
                </a:cubicBezTo>
                <a:cubicBezTo>
                  <a:pt x="5387975" y="999679"/>
                  <a:pt x="5393690" y="971738"/>
                  <a:pt x="5375910" y="967929"/>
                </a:cubicBezTo>
                <a:close/>
                <a:moveTo>
                  <a:pt x="5435600" y="880934"/>
                </a:moveTo>
                <a:cubicBezTo>
                  <a:pt x="5438140" y="872044"/>
                  <a:pt x="5433695" y="862519"/>
                  <a:pt x="5424170" y="859979"/>
                </a:cubicBezTo>
                <a:cubicBezTo>
                  <a:pt x="5380355" y="853629"/>
                  <a:pt x="5415280" y="920304"/>
                  <a:pt x="5435600" y="880934"/>
                </a:cubicBezTo>
                <a:close/>
                <a:moveTo>
                  <a:pt x="5431155" y="950149"/>
                </a:moveTo>
                <a:cubicBezTo>
                  <a:pt x="5448935" y="950784"/>
                  <a:pt x="5452110" y="923479"/>
                  <a:pt x="5434965" y="919669"/>
                </a:cubicBezTo>
                <a:cubicBezTo>
                  <a:pt x="5413375" y="913954"/>
                  <a:pt x="5408295" y="950149"/>
                  <a:pt x="5431155" y="950149"/>
                </a:cubicBezTo>
                <a:close/>
                <a:moveTo>
                  <a:pt x="5300980" y="903159"/>
                </a:moveTo>
                <a:cubicBezTo>
                  <a:pt x="5305425" y="883474"/>
                  <a:pt x="5274310" y="877124"/>
                  <a:pt x="5270500" y="896809"/>
                </a:cubicBezTo>
                <a:cubicBezTo>
                  <a:pt x="5266055" y="916494"/>
                  <a:pt x="5297170" y="923479"/>
                  <a:pt x="5300980" y="903159"/>
                </a:cubicBezTo>
                <a:close/>
                <a:moveTo>
                  <a:pt x="5305425" y="982534"/>
                </a:moveTo>
                <a:cubicBezTo>
                  <a:pt x="5321935" y="983169"/>
                  <a:pt x="5324475" y="957134"/>
                  <a:pt x="5307965" y="954594"/>
                </a:cubicBezTo>
                <a:cubicBezTo>
                  <a:pt x="5288280" y="950784"/>
                  <a:pt x="5285105" y="982534"/>
                  <a:pt x="5305425" y="982534"/>
                </a:cubicBezTo>
                <a:close/>
                <a:moveTo>
                  <a:pt x="5341620" y="779969"/>
                </a:moveTo>
                <a:cubicBezTo>
                  <a:pt x="5315585" y="771079"/>
                  <a:pt x="5307330" y="815529"/>
                  <a:pt x="5335270" y="815529"/>
                </a:cubicBezTo>
                <a:cubicBezTo>
                  <a:pt x="5355590" y="816799"/>
                  <a:pt x="5360670" y="786319"/>
                  <a:pt x="5341620" y="779969"/>
                </a:cubicBezTo>
                <a:close/>
                <a:moveTo>
                  <a:pt x="6725285" y="2016313"/>
                </a:moveTo>
                <a:cubicBezTo>
                  <a:pt x="6702425" y="1995359"/>
                  <a:pt x="6670040" y="2031554"/>
                  <a:pt x="6693535" y="2051874"/>
                </a:cubicBezTo>
                <a:cubicBezTo>
                  <a:pt x="6716395" y="2073463"/>
                  <a:pt x="6748781" y="2036634"/>
                  <a:pt x="6725285" y="2016313"/>
                </a:cubicBezTo>
                <a:close/>
                <a:moveTo>
                  <a:pt x="6645275" y="1943288"/>
                </a:moveTo>
                <a:cubicBezTo>
                  <a:pt x="6622415" y="1921699"/>
                  <a:pt x="6589395" y="1957894"/>
                  <a:pt x="6612890" y="1978849"/>
                </a:cubicBezTo>
                <a:cubicBezTo>
                  <a:pt x="6635115" y="1999804"/>
                  <a:pt x="6668770" y="1964244"/>
                  <a:pt x="6645275" y="1943288"/>
                </a:cubicBezTo>
                <a:close/>
                <a:moveTo>
                  <a:pt x="6624956" y="1749613"/>
                </a:moveTo>
                <a:cubicBezTo>
                  <a:pt x="6644006" y="1750249"/>
                  <a:pt x="6653531" y="1724213"/>
                  <a:pt x="6638290" y="1712149"/>
                </a:cubicBezTo>
                <a:cubicBezTo>
                  <a:pt x="6608445" y="1689288"/>
                  <a:pt x="6586856" y="1748344"/>
                  <a:pt x="6624956" y="1749613"/>
                </a:cubicBezTo>
                <a:close/>
                <a:moveTo>
                  <a:pt x="6641465" y="2103309"/>
                </a:moveTo>
                <a:cubicBezTo>
                  <a:pt x="6631940" y="2113469"/>
                  <a:pt x="6632575" y="2129344"/>
                  <a:pt x="6642735" y="2139504"/>
                </a:cubicBezTo>
                <a:lnTo>
                  <a:pt x="6642735" y="2139504"/>
                </a:lnTo>
                <a:cubicBezTo>
                  <a:pt x="6698615" y="2175699"/>
                  <a:pt x="6694806" y="2063304"/>
                  <a:pt x="6641465" y="2103309"/>
                </a:cubicBezTo>
                <a:close/>
                <a:moveTo>
                  <a:pt x="6713856" y="1774379"/>
                </a:moveTo>
                <a:cubicBezTo>
                  <a:pt x="6713220" y="1774379"/>
                  <a:pt x="6713220" y="1774379"/>
                  <a:pt x="6713856" y="1774379"/>
                </a:cubicBezTo>
                <a:cubicBezTo>
                  <a:pt x="6683375" y="1751519"/>
                  <a:pt x="6662420" y="1810574"/>
                  <a:pt x="6700520" y="1811844"/>
                </a:cubicBezTo>
                <a:cubicBezTo>
                  <a:pt x="6718935" y="1813113"/>
                  <a:pt x="6729095" y="1786444"/>
                  <a:pt x="6713856" y="1774379"/>
                </a:cubicBezTo>
                <a:close/>
                <a:moveTo>
                  <a:pt x="6565900" y="1868994"/>
                </a:moveTo>
                <a:cubicBezTo>
                  <a:pt x="6543675" y="1847404"/>
                  <a:pt x="6510020" y="1882963"/>
                  <a:pt x="6532881" y="1903919"/>
                </a:cubicBezTo>
                <a:cubicBezTo>
                  <a:pt x="6555106" y="1925509"/>
                  <a:pt x="6588760" y="1889949"/>
                  <a:pt x="6565900" y="1868994"/>
                </a:cubicBezTo>
                <a:close/>
                <a:moveTo>
                  <a:pt x="6536690" y="1495613"/>
                </a:moveTo>
                <a:cubicBezTo>
                  <a:pt x="6551295" y="1476563"/>
                  <a:pt x="6520815" y="1454338"/>
                  <a:pt x="6506845" y="1474024"/>
                </a:cubicBezTo>
                <a:cubicBezTo>
                  <a:pt x="6492875" y="1493074"/>
                  <a:pt x="6523356" y="1515299"/>
                  <a:pt x="6536690" y="1495613"/>
                </a:cubicBezTo>
                <a:close/>
                <a:moveTo>
                  <a:pt x="7098665" y="2070924"/>
                </a:moveTo>
                <a:cubicBezTo>
                  <a:pt x="7067550" y="2050604"/>
                  <a:pt x="7049770" y="2107754"/>
                  <a:pt x="7086600" y="2109024"/>
                </a:cubicBezTo>
                <a:cubicBezTo>
                  <a:pt x="7106285" y="2110294"/>
                  <a:pt x="7115175" y="2082354"/>
                  <a:pt x="7098665" y="2070924"/>
                </a:cubicBezTo>
                <a:close/>
                <a:moveTo>
                  <a:pt x="6558915" y="2023934"/>
                </a:moveTo>
                <a:cubicBezTo>
                  <a:pt x="6535420" y="2047429"/>
                  <a:pt x="6572885" y="2082988"/>
                  <a:pt x="6595745" y="2059494"/>
                </a:cubicBezTo>
                <a:cubicBezTo>
                  <a:pt x="6618606" y="2035999"/>
                  <a:pt x="6581775" y="1999804"/>
                  <a:pt x="6558915" y="2023934"/>
                </a:cubicBezTo>
                <a:close/>
                <a:moveTo>
                  <a:pt x="6602731" y="1520379"/>
                </a:moveTo>
                <a:cubicBezTo>
                  <a:pt x="6583681" y="1506409"/>
                  <a:pt x="6562090" y="1536888"/>
                  <a:pt x="6581140" y="1550224"/>
                </a:cubicBezTo>
                <a:cubicBezTo>
                  <a:pt x="6600190" y="1564829"/>
                  <a:pt x="6622415" y="1534349"/>
                  <a:pt x="6602731" y="1520379"/>
                </a:cubicBezTo>
                <a:close/>
                <a:moveTo>
                  <a:pt x="6513831" y="1943288"/>
                </a:moveTo>
                <a:cubicBezTo>
                  <a:pt x="6490970" y="1919794"/>
                  <a:pt x="6454140" y="1956624"/>
                  <a:pt x="6478270" y="1979484"/>
                </a:cubicBezTo>
                <a:lnTo>
                  <a:pt x="6478270" y="1979484"/>
                </a:lnTo>
                <a:cubicBezTo>
                  <a:pt x="6500495" y="2002979"/>
                  <a:pt x="6537325" y="1966149"/>
                  <a:pt x="6513831" y="1943288"/>
                </a:cubicBezTo>
                <a:cubicBezTo>
                  <a:pt x="6513831" y="1943288"/>
                  <a:pt x="6513831" y="1943288"/>
                  <a:pt x="6513831" y="1943288"/>
                </a:cubicBezTo>
                <a:close/>
                <a:moveTo>
                  <a:pt x="7021831" y="2399854"/>
                </a:moveTo>
                <a:cubicBezTo>
                  <a:pt x="6996431" y="2378899"/>
                  <a:pt x="6964045" y="2419539"/>
                  <a:pt x="6990715" y="2439859"/>
                </a:cubicBezTo>
                <a:cubicBezTo>
                  <a:pt x="7016115" y="2460814"/>
                  <a:pt x="7047865" y="2419539"/>
                  <a:pt x="7021831" y="2399854"/>
                </a:cubicBezTo>
                <a:close/>
                <a:moveTo>
                  <a:pt x="6972935" y="2227134"/>
                </a:moveTo>
                <a:cubicBezTo>
                  <a:pt x="6948806" y="2207449"/>
                  <a:pt x="6918325" y="2245549"/>
                  <a:pt x="6943090" y="2264599"/>
                </a:cubicBezTo>
                <a:cubicBezTo>
                  <a:pt x="6967220" y="2284284"/>
                  <a:pt x="6997700" y="2246184"/>
                  <a:pt x="6972935" y="2227134"/>
                </a:cubicBezTo>
                <a:close/>
                <a:moveTo>
                  <a:pt x="7058025" y="2293174"/>
                </a:moveTo>
                <a:cubicBezTo>
                  <a:pt x="7033260" y="2274124"/>
                  <a:pt x="7004050" y="2312859"/>
                  <a:pt x="7028815" y="2331274"/>
                </a:cubicBezTo>
                <a:cubicBezTo>
                  <a:pt x="7053581" y="2350959"/>
                  <a:pt x="7083425" y="2312224"/>
                  <a:pt x="7058025" y="2293174"/>
                </a:cubicBezTo>
                <a:close/>
                <a:moveTo>
                  <a:pt x="6897370" y="2331909"/>
                </a:moveTo>
                <a:cubicBezTo>
                  <a:pt x="6875781" y="2356674"/>
                  <a:pt x="6915785" y="2389694"/>
                  <a:pt x="6936740" y="2364294"/>
                </a:cubicBezTo>
                <a:cubicBezTo>
                  <a:pt x="6958331" y="2338894"/>
                  <a:pt x="6918325" y="2305874"/>
                  <a:pt x="6897370" y="2331909"/>
                </a:cubicBezTo>
                <a:close/>
                <a:moveTo>
                  <a:pt x="6811010" y="2257614"/>
                </a:moveTo>
                <a:cubicBezTo>
                  <a:pt x="6802120" y="2268409"/>
                  <a:pt x="6802756" y="2284284"/>
                  <a:pt x="6813550" y="2293174"/>
                </a:cubicBezTo>
                <a:lnTo>
                  <a:pt x="6813550" y="2293174"/>
                </a:lnTo>
                <a:cubicBezTo>
                  <a:pt x="6870700" y="2327464"/>
                  <a:pt x="6862445" y="2215069"/>
                  <a:pt x="6811010" y="2257614"/>
                </a:cubicBezTo>
                <a:close/>
                <a:moveTo>
                  <a:pt x="6806565" y="2088069"/>
                </a:moveTo>
                <a:cubicBezTo>
                  <a:pt x="6783070" y="2067113"/>
                  <a:pt x="6751320" y="2103944"/>
                  <a:pt x="6775450" y="2124264"/>
                </a:cubicBezTo>
                <a:cubicBezTo>
                  <a:pt x="6798310" y="2145219"/>
                  <a:pt x="6830695" y="2108389"/>
                  <a:pt x="6806565" y="2088069"/>
                </a:cubicBezTo>
                <a:close/>
                <a:moveTo>
                  <a:pt x="6725285" y="2181414"/>
                </a:moveTo>
                <a:cubicBezTo>
                  <a:pt x="6703060" y="2205544"/>
                  <a:pt x="6741160" y="2240469"/>
                  <a:pt x="6762750" y="2215704"/>
                </a:cubicBezTo>
                <a:cubicBezTo>
                  <a:pt x="6785610" y="2190939"/>
                  <a:pt x="6747510" y="2156649"/>
                  <a:pt x="6725285" y="2181414"/>
                </a:cubicBezTo>
                <a:close/>
                <a:moveTo>
                  <a:pt x="6889115" y="2158554"/>
                </a:moveTo>
                <a:cubicBezTo>
                  <a:pt x="6865620" y="2138234"/>
                  <a:pt x="6834506" y="2175699"/>
                  <a:pt x="6858635" y="2195384"/>
                </a:cubicBezTo>
                <a:cubicBezTo>
                  <a:pt x="6882131" y="2215704"/>
                  <a:pt x="6913881" y="2178239"/>
                  <a:pt x="6889115" y="2158554"/>
                </a:cubicBezTo>
                <a:close/>
                <a:moveTo>
                  <a:pt x="6410325" y="1752154"/>
                </a:moveTo>
                <a:cubicBezTo>
                  <a:pt x="6432550" y="1730563"/>
                  <a:pt x="6397625" y="1695638"/>
                  <a:pt x="6376035" y="1718499"/>
                </a:cubicBezTo>
                <a:cubicBezTo>
                  <a:pt x="6354445" y="1740724"/>
                  <a:pt x="6389370" y="1775013"/>
                  <a:pt x="6410325" y="1752154"/>
                </a:cubicBezTo>
                <a:close/>
                <a:moveTo>
                  <a:pt x="6161405" y="1613724"/>
                </a:moveTo>
                <a:cubicBezTo>
                  <a:pt x="6137275" y="1635949"/>
                  <a:pt x="6172200" y="1673413"/>
                  <a:pt x="6196330" y="1650554"/>
                </a:cubicBezTo>
                <a:cubicBezTo>
                  <a:pt x="6220460" y="1628963"/>
                  <a:pt x="6184900" y="1590863"/>
                  <a:pt x="6161405" y="1613724"/>
                </a:cubicBezTo>
                <a:close/>
                <a:moveTo>
                  <a:pt x="6133465" y="1348294"/>
                </a:moveTo>
                <a:cubicBezTo>
                  <a:pt x="6112510" y="1327974"/>
                  <a:pt x="6080760" y="1360994"/>
                  <a:pt x="6102350" y="1381313"/>
                </a:cubicBezTo>
                <a:cubicBezTo>
                  <a:pt x="6122670" y="1401634"/>
                  <a:pt x="6155055" y="1367979"/>
                  <a:pt x="6133465" y="1348294"/>
                </a:cubicBezTo>
                <a:close/>
                <a:moveTo>
                  <a:pt x="6180455" y="1521649"/>
                </a:moveTo>
                <a:cubicBezTo>
                  <a:pt x="6202680" y="1500059"/>
                  <a:pt x="6169025" y="1465134"/>
                  <a:pt x="6146800" y="1487359"/>
                </a:cubicBezTo>
                <a:cubicBezTo>
                  <a:pt x="6124575" y="1508949"/>
                  <a:pt x="6158230" y="1543874"/>
                  <a:pt x="6180455" y="1521649"/>
                </a:cubicBezTo>
                <a:close/>
                <a:moveTo>
                  <a:pt x="6176010" y="1420049"/>
                </a:moveTo>
                <a:cubicBezTo>
                  <a:pt x="6167755" y="1428938"/>
                  <a:pt x="6167755" y="1443544"/>
                  <a:pt x="6176645" y="1451799"/>
                </a:cubicBezTo>
                <a:lnTo>
                  <a:pt x="6176645" y="1451799"/>
                </a:lnTo>
                <a:cubicBezTo>
                  <a:pt x="6226175" y="1484819"/>
                  <a:pt x="6223635" y="1385124"/>
                  <a:pt x="6176010" y="1420049"/>
                </a:cubicBezTo>
                <a:close/>
                <a:moveTo>
                  <a:pt x="6058535" y="1277174"/>
                </a:moveTo>
                <a:cubicBezTo>
                  <a:pt x="6037580" y="1256854"/>
                  <a:pt x="6005830" y="1289874"/>
                  <a:pt x="6027420" y="1310194"/>
                </a:cubicBezTo>
                <a:cubicBezTo>
                  <a:pt x="6048375" y="1330513"/>
                  <a:pt x="6080125" y="1297494"/>
                  <a:pt x="6058535" y="1277174"/>
                </a:cubicBezTo>
                <a:close/>
                <a:moveTo>
                  <a:pt x="6006465" y="1445449"/>
                </a:moveTo>
                <a:cubicBezTo>
                  <a:pt x="5981700" y="1467038"/>
                  <a:pt x="6016625" y="1505774"/>
                  <a:pt x="6040755" y="1482913"/>
                </a:cubicBezTo>
                <a:cubicBezTo>
                  <a:pt x="6065520" y="1461324"/>
                  <a:pt x="6030595" y="1422588"/>
                  <a:pt x="6006465" y="1445449"/>
                </a:cubicBezTo>
                <a:close/>
                <a:moveTo>
                  <a:pt x="6256655" y="1599119"/>
                </a:moveTo>
                <a:cubicBezTo>
                  <a:pt x="6278880" y="1577529"/>
                  <a:pt x="6244590" y="1542604"/>
                  <a:pt x="6223000" y="1564829"/>
                </a:cubicBezTo>
                <a:cubicBezTo>
                  <a:pt x="6200775" y="1586419"/>
                  <a:pt x="6235065" y="1621344"/>
                  <a:pt x="6256655" y="1599119"/>
                </a:cubicBezTo>
                <a:close/>
                <a:moveTo>
                  <a:pt x="6104255" y="1444179"/>
                </a:moveTo>
                <a:cubicBezTo>
                  <a:pt x="6127115" y="1422588"/>
                  <a:pt x="6092825" y="1387663"/>
                  <a:pt x="6070600" y="1409888"/>
                </a:cubicBezTo>
                <a:cubicBezTo>
                  <a:pt x="6048375" y="1430844"/>
                  <a:pt x="6082665" y="1465769"/>
                  <a:pt x="6104255" y="1444179"/>
                </a:cubicBezTo>
                <a:close/>
                <a:moveTo>
                  <a:pt x="6083935" y="1529904"/>
                </a:moveTo>
                <a:cubicBezTo>
                  <a:pt x="6059170" y="1552129"/>
                  <a:pt x="6094730" y="1590229"/>
                  <a:pt x="6118225" y="1567369"/>
                </a:cubicBezTo>
                <a:cubicBezTo>
                  <a:pt x="6142990" y="1545144"/>
                  <a:pt x="6107430" y="1507044"/>
                  <a:pt x="6083935" y="1529904"/>
                </a:cubicBezTo>
                <a:close/>
                <a:moveTo>
                  <a:pt x="6488430" y="1828354"/>
                </a:moveTo>
                <a:cubicBezTo>
                  <a:pt x="6510656" y="1806129"/>
                  <a:pt x="6475095" y="1772474"/>
                  <a:pt x="6454140" y="1794699"/>
                </a:cubicBezTo>
                <a:cubicBezTo>
                  <a:pt x="6431915" y="1816924"/>
                  <a:pt x="6466840" y="1850579"/>
                  <a:pt x="6488430" y="1828354"/>
                </a:cubicBezTo>
                <a:close/>
                <a:moveTo>
                  <a:pt x="6028055" y="1366074"/>
                </a:moveTo>
                <a:cubicBezTo>
                  <a:pt x="6050915" y="1344484"/>
                  <a:pt x="6016625" y="1309559"/>
                  <a:pt x="5994400" y="1331784"/>
                </a:cubicBezTo>
                <a:cubicBezTo>
                  <a:pt x="5972175" y="1353374"/>
                  <a:pt x="6006465" y="1388299"/>
                  <a:pt x="6028055" y="1366074"/>
                </a:cubicBezTo>
                <a:close/>
                <a:moveTo>
                  <a:pt x="6358890" y="1399094"/>
                </a:moveTo>
                <a:cubicBezTo>
                  <a:pt x="6339205" y="1382584"/>
                  <a:pt x="6313805" y="1414334"/>
                  <a:pt x="6334125" y="1430209"/>
                </a:cubicBezTo>
                <a:cubicBezTo>
                  <a:pt x="6353810" y="1446719"/>
                  <a:pt x="6379210" y="1414969"/>
                  <a:pt x="6358890" y="1399094"/>
                </a:cubicBezTo>
                <a:close/>
                <a:moveTo>
                  <a:pt x="6325870" y="1561654"/>
                </a:moveTo>
                <a:cubicBezTo>
                  <a:pt x="6305550" y="1582609"/>
                  <a:pt x="6339205" y="1614359"/>
                  <a:pt x="6358890" y="1592769"/>
                </a:cubicBezTo>
                <a:cubicBezTo>
                  <a:pt x="6379210" y="1571813"/>
                  <a:pt x="6345555" y="1540063"/>
                  <a:pt x="6325870" y="1561654"/>
                </a:cubicBezTo>
                <a:close/>
                <a:moveTo>
                  <a:pt x="6397625" y="1862009"/>
                </a:moveTo>
                <a:cubicBezTo>
                  <a:pt x="6373495" y="1884869"/>
                  <a:pt x="6410325" y="1921699"/>
                  <a:pt x="6433185" y="1898204"/>
                </a:cubicBezTo>
                <a:cubicBezTo>
                  <a:pt x="6456680" y="1875979"/>
                  <a:pt x="6420485" y="1839149"/>
                  <a:pt x="6397625" y="1862009"/>
                </a:cubicBezTo>
                <a:close/>
                <a:moveTo>
                  <a:pt x="6250940" y="1491169"/>
                </a:moveTo>
                <a:cubicBezTo>
                  <a:pt x="6230620" y="1512124"/>
                  <a:pt x="6263640" y="1543874"/>
                  <a:pt x="6283960" y="1522284"/>
                </a:cubicBezTo>
                <a:cubicBezTo>
                  <a:pt x="6304280" y="1501329"/>
                  <a:pt x="6270625" y="1469579"/>
                  <a:pt x="6250940" y="1491169"/>
                </a:cubicBezTo>
                <a:close/>
                <a:moveTo>
                  <a:pt x="6239510" y="1697544"/>
                </a:moveTo>
                <a:cubicBezTo>
                  <a:pt x="6215380" y="1719769"/>
                  <a:pt x="6250940" y="1757234"/>
                  <a:pt x="6274435" y="1734374"/>
                </a:cubicBezTo>
                <a:cubicBezTo>
                  <a:pt x="6298565" y="1712149"/>
                  <a:pt x="6263005" y="1674049"/>
                  <a:pt x="6239510" y="1697544"/>
                </a:cubicBezTo>
                <a:close/>
                <a:moveTo>
                  <a:pt x="6333490" y="1675954"/>
                </a:moveTo>
                <a:cubicBezTo>
                  <a:pt x="6355715" y="1654363"/>
                  <a:pt x="6321425" y="1619438"/>
                  <a:pt x="6299835" y="1642299"/>
                </a:cubicBezTo>
                <a:cubicBezTo>
                  <a:pt x="6276975" y="1663888"/>
                  <a:pt x="6311900" y="1698179"/>
                  <a:pt x="6333490" y="1675954"/>
                </a:cubicBezTo>
                <a:close/>
                <a:moveTo>
                  <a:pt x="6318250" y="1780094"/>
                </a:moveTo>
                <a:cubicBezTo>
                  <a:pt x="6294120" y="1802319"/>
                  <a:pt x="6330315" y="1839784"/>
                  <a:pt x="6353175" y="1816924"/>
                </a:cubicBezTo>
                <a:cubicBezTo>
                  <a:pt x="6377305" y="1794063"/>
                  <a:pt x="6341745" y="1756599"/>
                  <a:pt x="6318250" y="1780094"/>
                </a:cubicBezTo>
                <a:close/>
                <a:moveTo>
                  <a:pt x="11677015" y="763459"/>
                </a:moveTo>
                <a:cubicBezTo>
                  <a:pt x="11657330" y="767269"/>
                  <a:pt x="11664315" y="798384"/>
                  <a:pt x="11683365" y="793938"/>
                </a:cubicBezTo>
                <a:cubicBezTo>
                  <a:pt x="11703050" y="790129"/>
                  <a:pt x="11696700" y="759013"/>
                  <a:pt x="11677015" y="763459"/>
                </a:cubicBezTo>
                <a:close/>
                <a:moveTo>
                  <a:pt x="11456670" y="669479"/>
                </a:moveTo>
                <a:cubicBezTo>
                  <a:pt x="11448415" y="647254"/>
                  <a:pt x="11413490" y="660588"/>
                  <a:pt x="11422380" y="682813"/>
                </a:cubicBezTo>
                <a:cubicBezTo>
                  <a:pt x="11431270" y="705038"/>
                  <a:pt x="11466195" y="691069"/>
                  <a:pt x="11456670" y="669479"/>
                </a:cubicBezTo>
                <a:close/>
                <a:moveTo>
                  <a:pt x="11421110" y="1004124"/>
                </a:moveTo>
                <a:cubicBezTo>
                  <a:pt x="11405235" y="1007934"/>
                  <a:pt x="11411585" y="1033334"/>
                  <a:pt x="11427460" y="1028888"/>
                </a:cubicBezTo>
                <a:cubicBezTo>
                  <a:pt x="11443335" y="1025079"/>
                  <a:pt x="11436985" y="1000313"/>
                  <a:pt x="11421110" y="1004124"/>
                </a:cubicBezTo>
                <a:close/>
                <a:moveTo>
                  <a:pt x="11315700" y="867599"/>
                </a:moveTo>
                <a:cubicBezTo>
                  <a:pt x="11296650" y="873949"/>
                  <a:pt x="11307445" y="903794"/>
                  <a:pt x="11326495" y="896809"/>
                </a:cubicBezTo>
                <a:cubicBezTo>
                  <a:pt x="11345545" y="889824"/>
                  <a:pt x="11334750" y="859979"/>
                  <a:pt x="11315700" y="867599"/>
                </a:cubicBezTo>
                <a:close/>
                <a:moveTo>
                  <a:pt x="11386820" y="842834"/>
                </a:moveTo>
                <a:cubicBezTo>
                  <a:pt x="11367770" y="848549"/>
                  <a:pt x="11377930" y="879029"/>
                  <a:pt x="11396345" y="872044"/>
                </a:cubicBezTo>
                <a:cubicBezTo>
                  <a:pt x="11416030" y="866329"/>
                  <a:pt x="11405870" y="835849"/>
                  <a:pt x="11386820" y="842834"/>
                </a:cubicBezTo>
                <a:close/>
                <a:moveTo>
                  <a:pt x="11367135" y="725359"/>
                </a:moveTo>
                <a:cubicBezTo>
                  <a:pt x="11389360" y="716469"/>
                  <a:pt x="11374755" y="682179"/>
                  <a:pt x="11352530" y="691704"/>
                </a:cubicBezTo>
                <a:cubicBezTo>
                  <a:pt x="11330940" y="700594"/>
                  <a:pt x="11346180" y="734884"/>
                  <a:pt x="11367135" y="725359"/>
                </a:cubicBezTo>
                <a:close/>
                <a:moveTo>
                  <a:pt x="1247775" y="2085529"/>
                </a:moveTo>
                <a:cubicBezTo>
                  <a:pt x="1226185" y="2088704"/>
                  <a:pt x="1231900" y="2122994"/>
                  <a:pt x="1253490" y="2118549"/>
                </a:cubicBezTo>
                <a:cubicBezTo>
                  <a:pt x="1275080" y="2115374"/>
                  <a:pt x="1269365" y="2081719"/>
                  <a:pt x="1247775" y="2085529"/>
                </a:cubicBezTo>
                <a:close/>
                <a:moveTo>
                  <a:pt x="11317605" y="786319"/>
                </a:moveTo>
                <a:cubicBezTo>
                  <a:pt x="11297285" y="793938"/>
                  <a:pt x="11309985" y="826324"/>
                  <a:pt x="11330305" y="817434"/>
                </a:cubicBezTo>
                <a:cubicBezTo>
                  <a:pt x="11350625" y="809813"/>
                  <a:pt x="11337925" y="778063"/>
                  <a:pt x="11317605" y="786319"/>
                </a:cubicBezTo>
                <a:close/>
                <a:moveTo>
                  <a:pt x="11359515" y="1020634"/>
                </a:moveTo>
                <a:cubicBezTo>
                  <a:pt x="11343640" y="1024444"/>
                  <a:pt x="11350625" y="1049844"/>
                  <a:pt x="11366500" y="1045399"/>
                </a:cubicBezTo>
                <a:cubicBezTo>
                  <a:pt x="11381740" y="1040954"/>
                  <a:pt x="11375390" y="1016188"/>
                  <a:pt x="11359515" y="1020634"/>
                </a:cubicBezTo>
                <a:close/>
                <a:moveTo>
                  <a:pt x="11383645" y="927924"/>
                </a:moveTo>
                <a:cubicBezTo>
                  <a:pt x="11365865" y="933004"/>
                  <a:pt x="11374120" y="960309"/>
                  <a:pt x="11391900" y="955229"/>
                </a:cubicBezTo>
                <a:cubicBezTo>
                  <a:pt x="11409045" y="950149"/>
                  <a:pt x="11400790" y="922844"/>
                  <a:pt x="11383645" y="927924"/>
                </a:cubicBezTo>
                <a:close/>
                <a:moveTo>
                  <a:pt x="11450320" y="908874"/>
                </a:moveTo>
                <a:cubicBezTo>
                  <a:pt x="11432540" y="913319"/>
                  <a:pt x="11440160" y="941259"/>
                  <a:pt x="11457940" y="936179"/>
                </a:cubicBezTo>
                <a:cubicBezTo>
                  <a:pt x="11475085" y="931734"/>
                  <a:pt x="11468100" y="903794"/>
                  <a:pt x="11450320" y="908874"/>
                </a:cubicBezTo>
                <a:close/>
                <a:moveTo>
                  <a:pt x="11546840" y="706309"/>
                </a:moveTo>
                <a:cubicBezTo>
                  <a:pt x="11525885" y="712659"/>
                  <a:pt x="11536045" y="745679"/>
                  <a:pt x="11556365" y="738694"/>
                </a:cubicBezTo>
                <a:cubicBezTo>
                  <a:pt x="11577320" y="732344"/>
                  <a:pt x="11567795" y="699324"/>
                  <a:pt x="11546840" y="706309"/>
                </a:cubicBezTo>
                <a:close/>
                <a:moveTo>
                  <a:pt x="11602085" y="886649"/>
                </a:moveTo>
                <a:cubicBezTo>
                  <a:pt x="11587480" y="852359"/>
                  <a:pt x="11554460" y="905699"/>
                  <a:pt x="11591290" y="903794"/>
                </a:cubicBezTo>
                <a:lnTo>
                  <a:pt x="11591290" y="903794"/>
                </a:lnTo>
                <a:cubicBezTo>
                  <a:pt x="11598910" y="901254"/>
                  <a:pt x="11603355" y="894269"/>
                  <a:pt x="11602085" y="886649"/>
                </a:cubicBezTo>
                <a:close/>
                <a:moveTo>
                  <a:pt x="11469370" y="475169"/>
                </a:moveTo>
                <a:cubicBezTo>
                  <a:pt x="11443970" y="485963"/>
                  <a:pt x="11462385" y="525334"/>
                  <a:pt x="11486515" y="513904"/>
                </a:cubicBezTo>
                <a:cubicBezTo>
                  <a:pt x="11511915" y="502474"/>
                  <a:pt x="11494135" y="463104"/>
                  <a:pt x="11469370" y="475169"/>
                </a:cubicBezTo>
                <a:close/>
                <a:moveTo>
                  <a:pt x="11603990" y="779969"/>
                </a:moveTo>
                <a:cubicBezTo>
                  <a:pt x="11584305" y="784413"/>
                  <a:pt x="11591925" y="815529"/>
                  <a:pt x="11611610" y="809813"/>
                </a:cubicBezTo>
                <a:cubicBezTo>
                  <a:pt x="11630660" y="806004"/>
                  <a:pt x="11623040" y="775524"/>
                  <a:pt x="11603990" y="779969"/>
                </a:cubicBezTo>
                <a:close/>
                <a:moveTo>
                  <a:pt x="11607800" y="963484"/>
                </a:moveTo>
                <a:cubicBezTo>
                  <a:pt x="11591290" y="966024"/>
                  <a:pt x="11596370" y="991424"/>
                  <a:pt x="11612880" y="988249"/>
                </a:cubicBezTo>
                <a:cubicBezTo>
                  <a:pt x="11628755" y="985074"/>
                  <a:pt x="11623675" y="959674"/>
                  <a:pt x="11607800" y="963484"/>
                </a:cubicBezTo>
                <a:close/>
                <a:moveTo>
                  <a:pt x="11526520" y="663129"/>
                </a:moveTo>
                <a:lnTo>
                  <a:pt x="11526520" y="663129"/>
                </a:lnTo>
                <a:cubicBezTo>
                  <a:pt x="11579225" y="608519"/>
                  <a:pt x="11452860" y="630109"/>
                  <a:pt x="11520170" y="664399"/>
                </a:cubicBezTo>
                <a:cubicBezTo>
                  <a:pt x="11522710" y="664399"/>
                  <a:pt x="11524615" y="663763"/>
                  <a:pt x="11526520" y="663129"/>
                </a:cubicBezTo>
                <a:close/>
                <a:moveTo>
                  <a:pt x="11520170" y="818069"/>
                </a:moveTo>
                <a:cubicBezTo>
                  <a:pt x="11525250" y="837754"/>
                  <a:pt x="11555730" y="828863"/>
                  <a:pt x="11550015" y="809813"/>
                </a:cubicBezTo>
                <a:cubicBezTo>
                  <a:pt x="11544935" y="790763"/>
                  <a:pt x="11514455" y="799019"/>
                  <a:pt x="11520170" y="818069"/>
                </a:cubicBezTo>
                <a:close/>
                <a:moveTo>
                  <a:pt x="11517630" y="891729"/>
                </a:moveTo>
                <a:cubicBezTo>
                  <a:pt x="11499850" y="895538"/>
                  <a:pt x="11506835" y="924113"/>
                  <a:pt x="11524615" y="919034"/>
                </a:cubicBezTo>
                <a:cubicBezTo>
                  <a:pt x="11542395" y="914588"/>
                  <a:pt x="11535410" y="886649"/>
                  <a:pt x="11517630" y="891729"/>
                </a:cubicBezTo>
                <a:close/>
                <a:moveTo>
                  <a:pt x="11544935" y="975549"/>
                </a:moveTo>
                <a:cubicBezTo>
                  <a:pt x="11528425" y="978724"/>
                  <a:pt x="11534140" y="1004124"/>
                  <a:pt x="11550015" y="1000313"/>
                </a:cubicBezTo>
                <a:cubicBezTo>
                  <a:pt x="11566525" y="997138"/>
                  <a:pt x="11561445" y="972374"/>
                  <a:pt x="11544935" y="975549"/>
                </a:cubicBezTo>
                <a:close/>
                <a:moveTo>
                  <a:pt x="11185525" y="993329"/>
                </a:moveTo>
                <a:cubicBezTo>
                  <a:pt x="11168380" y="999044"/>
                  <a:pt x="11178540" y="1026349"/>
                  <a:pt x="11195050" y="1019999"/>
                </a:cubicBezTo>
                <a:cubicBezTo>
                  <a:pt x="11212830" y="1014284"/>
                  <a:pt x="11202670" y="986979"/>
                  <a:pt x="11185525" y="993329"/>
                </a:cubicBezTo>
                <a:close/>
                <a:moveTo>
                  <a:pt x="11316970" y="948244"/>
                </a:moveTo>
                <a:cubicBezTo>
                  <a:pt x="11299190" y="953324"/>
                  <a:pt x="11308080" y="981263"/>
                  <a:pt x="11325225" y="974913"/>
                </a:cubicBezTo>
                <a:lnTo>
                  <a:pt x="11325225" y="974913"/>
                </a:lnTo>
                <a:cubicBezTo>
                  <a:pt x="11343005" y="969834"/>
                  <a:pt x="11334750" y="942529"/>
                  <a:pt x="11316970" y="948244"/>
                </a:cubicBezTo>
                <a:close/>
                <a:moveTo>
                  <a:pt x="11123295" y="733613"/>
                </a:moveTo>
                <a:cubicBezTo>
                  <a:pt x="11123295" y="733613"/>
                  <a:pt x="11123295" y="733613"/>
                  <a:pt x="11123295" y="733613"/>
                </a:cubicBezTo>
                <a:cubicBezTo>
                  <a:pt x="11101070" y="746313"/>
                  <a:pt x="11121390" y="780604"/>
                  <a:pt x="11143615" y="767269"/>
                </a:cubicBezTo>
                <a:cubicBezTo>
                  <a:pt x="11165840" y="754569"/>
                  <a:pt x="11145520" y="720279"/>
                  <a:pt x="11123295" y="733613"/>
                </a:cubicBezTo>
                <a:close/>
                <a:moveTo>
                  <a:pt x="11183620" y="881569"/>
                </a:moveTo>
                <a:cubicBezTo>
                  <a:pt x="11203940" y="872679"/>
                  <a:pt x="11188700" y="841563"/>
                  <a:pt x="11169015" y="851088"/>
                </a:cubicBezTo>
                <a:cubicBezTo>
                  <a:pt x="11149330" y="859979"/>
                  <a:pt x="11163935" y="891094"/>
                  <a:pt x="11183620" y="881569"/>
                </a:cubicBezTo>
                <a:close/>
                <a:moveTo>
                  <a:pt x="11119485" y="805369"/>
                </a:moveTo>
                <a:cubicBezTo>
                  <a:pt x="11098530" y="816163"/>
                  <a:pt x="11116310" y="849184"/>
                  <a:pt x="11137265" y="837754"/>
                </a:cubicBezTo>
                <a:cubicBezTo>
                  <a:pt x="11157585" y="826324"/>
                  <a:pt x="11139805" y="793304"/>
                  <a:pt x="11119485" y="805369"/>
                </a:cubicBezTo>
                <a:close/>
                <a:moveTo>
                  <a:pt x="11120755" y="1018094"/>
                </a:moveTo>
                <a:cubicBezTo>
                  <a:pt x="11103610" y="1024444"/>
                  <a:pt x="11114405" y="1051113"/>
                  <a:pt x="11130915" y="1044129"/>
                </a:cubicBezTo>
                <a:cubicBezTo>
                  <a:pt x="11148695" y="1038413"/>
                  <a:pt x="11137900" y="1011109"/>
                  <a:pt x="11120755" y="1018094"/>
                </a:cubicBezTo>
                <a:close/>
                <a:moveTo>
                  <a:pt x="11111865" y="916494"/>
                </a:moveTo>
                <a:cubicBezTo>
                  <a:pt x="11131550" y="906969"/>
                  <a:pt x="11116310" y="875854"/>
                  <a:pt x="11096625" y="886013"/>
                </a:cubicBezTo>
                <a:cubicBezTo>
                  <a:pt x="11076305" y="896174"/>
                  <a:pt x="11092180" y="926654"/>
                  <a:pt x="11111865" y="916494"/>
                </a:cubicBezTo>
                <a:close/>
                <a:moveTo>
                  <a:pt x="11119485" y="979994"/>
                </a:moveTo>
                <a:cubicBezTo>
                  <a:pt x="11137900" y="972374"/>
                  <a:pt x="11125200" y="943163"/>
                  <a:pt x="11106785" y="951419"/>
                </a:cubicBezTo>
                <a:cubicBezTo>
                  <a:pt x="11088370" y="959674"/>
                  <a:pt x="11101070" y="988249"/>
                  <a:pt x="11119485" y="979994"/>
                </a:cubicBezTo>
                <a:close/>
                <a:moveTo>
                  <a:pt x="11181715" y="951419"/>
                </a:moveTo>
                <a:cubicBezTo>
                  <a:pt x="11205845" y="950784"/>
                  <a:pt x="11198225" y="912684"/>
                  <a:pt x="11176000" y="921574"/>
                </a:cubicBezTo>
                <a:cubicBezTo>
                  <a:pt x="11160125" y="927924"/>
                  <a:pt x="11165840" y="952054"/>
                  <a:pt x="11181715" y="951419"/>
                </a:cubicBezTo>
                <a:close/>
                <a:moveTo>
                  <a:pt x="9165590" y="2393504"/>
                </a:moveTo>
                <a:cubicBezTo>
                  <a:pt x="9140825" y="2405569"/>
                  <a:pt x="9160510" y="2444304"/>
                  <a:pt x="9184640" y="2430969"/>
                </a:cubicBezTo>
                <a:cubicBezTo>
                  <a:pt x="9209405" y="2418904"/>
                  <a:pt x="9189720" y="2380804"/>
                  <a:pt x="9165590" y="2393504"/>
                </a:cubicBezTo>
                <a:close/>
                <a:moveTo>
                  <a:pt x="11125835" y="663129"/>
                </a:moveTo>
                <a:cubicBezTo>
                  <a:pt x="11102340" y="677734"/>
                  <a:pt x="11125835" y="713929"/>
                  <a:pt x="11148695" y="698688"/>
                </a:cubicBezTo>
                <a:cubicBezTo>
                  <a:pt x="11172190" y="684084"/>
                  <a:pt x="11148695" y="647888"/>
                  <a:pt x="11125835" y="663129"/>
                </a:cubicBezTo>
                <a:close/>
                <a:moveTo>
                  <a:pt x="11250930" y="970469"/>
                </a:moveTo>
                <a:cubicBezTo>
                  <a:pt x="11233785" y="976184"/>
                  <a:pt x="11243310" y="1003488"/>
                  <a:pt x="11260455" y="997138"/>
                </a:cubicBezTo>
                <a:cubicBezTo>
                  <a:pt x="11277600" y="991424"/>
                  <a:pt x="11268710" y="964119"/>
                  <a:pt x="11250930" y="970469"/>
                </a:cubicBezTo>
                <a:close/>
                <a:moveTo>
                  <a:pt x="11176635" y="1075244"/>
                </a:moveTo>
                <a:cubicBezTo>
                  <a:pt x="11160760" y="1080324"/>
                  <a:pt x="11169015" y="1104454"/>
                  <a:pt x="11184890" y="1099374"/>
                </a:cubicBezTo>
                <a:cubicBezTo>
                  <a:pt x="11200130" y="1094929"/>
                  <a:pt x="11191875" y="1070163"/>
                  <a:pt x="11176635" y="1075244"/>
                </a:cubicBezTo>
                <a:close/>
                <a:moveTo>
                  <a:pt x="11236960" y="1056194"/>
                </a:moveTo>
                <a:cubicBezTo>
                  <a:pt x="11221085" y="1060638"/>
                  <a:pt x="11228705" y="1085404"/>
                  <a:pt x="11244580" y="1080324"/>
                </a:cubicBezTo>
                <a:cubicBezTo>
                  <a:pt x="11260455" y="1075879"/>
                  <a:pt x="11252835" y="1051113"/>
                  <a:pt x="11236960" y="1056194"/>
                </a:cubicBezTo>
                <a:close/>
                <a:moveTo>
                  <a:pt x="11297920" y="1037779"/>
                </a:moveTo>
                <a:cubicBezTo>
                  <a:pt x="11282045" y="1042224"/>
                  <a:pt x="11289665" y="1066988"/>
                  <a:pt x="11304905" y="1061909"/>
                </a:cubicBezTo>
                <a:cubicBezTo>
                  <a:pt x="11320780" y="1057463"/>
                  <a:pt x="11313795" y="1032699"/>
                  <a:pt x="11297920" y="1037779"/>
                </a:cubicBezTo>
                <a:close/>
                <a:moveTo>
                  <a:pt x="11298555" y="736154"/>
                </a:moveTo>
                <a:cubicBezTo>
                  <a:pt x="11289030" y="714563"/>
                  <a:pt x="11254740" y="730438"/>
                  <a:pt x="11265535" y="751394"/>
                </a:cubicBezTo>
                <a:cubicBezTo>
                  <a:pt x="11275060" y="772984"/>
                  <a:pt x="11308715" y="757109"/>
                  <a:pt x="11298555" y="736154"/>
                </a:cubicBezTo>
                <a:close/>
                <a:moveTo>
                  <a:pt x="11645265" y="696149"/>
                </a:moveTo>
                <a:cubicBezTo>
                  <a:pt x="11640185" y="674559"/>
                  <a:pt x="11606530" y="683449"/>
                  <a:pt x="11612245" y="705038"/>
                </a:cubicBezTo>
                <a:cubicBezTo>
                  <a:pt x="11617960" y="725994"/>
                  <a:pt x="11650980" y="717104"/>
                  <a:pt x="11645265" y="696149"/>
                </a:cubicBezTo>
                <a:close/>
                <a:moveTo>
                  <a:pt x="11230610" y="695513"/>
                </a:moveTo>
                <a:cubicBezTo>
                  <a:pt x="11218545" y="672654"/>
                  <a:pt x="11182985" y="692338"/>
                  <a:pt x="11196320" y="714563"/>
                </a:cubicBezTo>
                <a:cubicBezTo>
                  <a:pt x="11207750" y="737424"/>
                  <a:pt x="11243310" y="717738"/>
                  <a:pt x="11230610" y="695513"/>
                </a:cubicBezTo>
                <a:close/>
                <a:moveTo>
                  <a:pt x="11195685" y="764729"/>
                </a:moveTo>
                <a:cubicBezTo>
                  <a:pt x="11174095" y="775524"/>
                  <a:pt x="11191240" y="808544"/>
                  <a:pt x="11212195" y="797749"/>
                </a:cubicBezTo>
                <a:cubicBezTo>
                  <a:pt x="11233785" y="787588"/>
                  <a:pt x="11217275" y="753934"/>
                  <a:pt x="11195685" y="764729"/>
                </a:cubicBezTo>
                <a:close/>
                <a:moveTo>
                  <a:pt x="11723370" y="677099"/>
                </a:moveTo>
                <a:cubicBezTo>
                  <a:pt x="11718925" y="655509"/>
                  <a:pt x="11685270" y="663129"/>
                  <a:pt x="11690350" y="684719"/>
                </a:cubicBezTo>
                <a:cubicBezTo>
                  <a:pt x="11695430" y="706309"/>
                  <a:pt x="11728450" y="698054"/>
                  <a:pt x="11723370" y="677099"/>
                </a:cubicBezTo>
                <a:close/>
                <a:moveTo>
                  <a:pt x="12066270" y="809179"/>
                </a:moveTo>
                <a:cubicBezTo>
                  <a:pt x="12047855" y="809813"/>
                  <a:pt x="12049760" y="839024"/>
                  <a:pt x="12067540" y="837119"/>
                </a:cubicBezTo>
                <a:lnTo>
                  <a:pt x="12067540" y="837119"/>
                </a:lnTo>
                <a:cubicBezTo>
                  <a:pt x="12085955" y="836484"/>
                  <a:pt x="12084685" y="807909"/>
                  <a:pt x="12066270" y="809179"/>
                </a:cubicBezTo>
                <a:close/>
                <a:moveTo>
                  <a:pt x="12103100" y="605979"/>
                </a:moveTo>
                <a:cubicBezTo>
                  <a:pt x="12080875" y="606613"/>
                  <a:pt x="12083415" y="641538"/>
                  <a:pt x="12105005" y="639634"/>
                </a:cubicBezTo>
                <a:cubicBezTo>
                  <a:pt x="12127230" y="638999"/>
                  <a:pt x="12125325" y="604074"/>
                  <a:pt x="12103100" y="605979"/>
                </a:cubicBezTo>
                <a:close/>
                <a:moveTo>
                  <a:pt x="12113895" y="907604"/>
                </a:moveTo>
                <a:cubicBezTo>
                  <a:pt x="12097385" y="907604"/>
                  <a:pt x="12098020" y="933638"/>
                  <a:pt x="12114530" y="933004"/>
                </a:cubicBezTo>
                <a:cubicBezTo>
                  <a:pt x="12131040" y="933004"/>
                  <a:pt x="12130405" y="906969"/>
                  <a:pt x="12113895" y="907604"/>
                </a:cubicBezTo>
                <a:close/>
                <a:moveTo>
                  <a:pt x="12050395" y="910144"/>
                </a:moveTo>
                <a:cubicBezTo>
                  <a:pt x="12033885" y="910779"/>
                  <a:pt x="12035155" y="936813"/>
                  <a:pt x="12051665" y="935544"/>
                </a:cubicBezTo>
                <a:cubicBezTo>
                  <a:pt x="12068175" y="934909"/>
                  <a:pt x="12066905" y="909509"/>
                  <a:pt x="12050395" y="910144"/>
                </a:cubicBezTo>
                <a:close/>
                <a:moveTo>
                  <a:pt x="12049760" y="741234"/>
                </a:moveTo>
                <a:cubicBezTo>
                  <a:pt x="12070715" y="741234"/>
                  <a:pt x="12069445" y="708213"/>
                  <a:pt x="12048490" y="710119"/>
                </a:cubicBezTo>
                <a:cubicBezTo>
                  <a:pt x="12029440" y="710754"/>
                  <a:pt x="12030710" y="741234"/>
                  <a:pt x="12049760" y="741234"/>
                </a:cubicBezTo>
                <a:close/>
                <a:moveTo>
                  <a:pt x="12135485" y="806004"/>
                </a:moveTo>
                <a:cubicBezTo>
                  <a:pt x="12117070" y="806638"/>
                  <a:pt x="12118340" y="835213"/>
                  <a:pt x="12136120" y="833944"/>
                </a:cubicBezTo>
                <a:cubicBezTo>
                  <a:pt x="12154535" y="833944"/>
                  <a:pt x="12153900" y="805369"/>
                  <a:pt x="12135485" y="806004"/>
                </a:cubicBezTo>
                <a:close/>
                <a:moveTo>
                  <a:pt x="11997055" y="813624"/>
                </a:moveTo>
                <a:cubicBezTo>
                  <a:pt x="11978640" y="814894"/>
                  <a:pt x="11981180" y="843469"/>
                  <a:pt x="11999595" y="841563"/>
                </a:cubicBezTo>
                <a:cubicBezTo>
                  <a:pt x="12017375" y="840929"/>
                  <a:pt x="12014835" y="812354"/>
                  <a:pt x="11997055" y="813624"/>
                </a:cubicBezTo>
                <a:close/>
                <a:moveTo>
                  <a:pt x="11669395" y="872679"/>
                </a:moveTo>
                <a:cubicBezTo>
                  <a:pt x="11666220" y="854899"/>
                  <a:pt x="11637645" y="859979"/>
                  <a:pt x="11641455" y="878394"/>
                </a:cubicBezTo>
                <a:cubicBezTo>
                  <a:pt x="11645265" y="896174"/>
                  <a:pt x="11673205" y="890459"/>
                  <a:pt x="11669395" y="872679"/>
                </a:cubicBezTo>
                <a:close/>
                <a:moveTo>
                  <a:pt x="12040870" y="627569"/>
                </a:moveTo>
                <a:cubicBezTo>
                  <a:pt x="12038965" y="605979"/>
                  <a:pt x="12004675" y="609154"/>
                  <a:pt x="12007215" y="630744"/>
                </a:cubicBezTo>
                <a:cubicBezTo>
                  <a:pt x="12009120" y="652969"/>
                  <a:pt x="12043410" y="649159"/>
                  <a:pt x="12040870" y="627569"/>
                </a:cubicBezTo>
                <a:close/>
                <a:moveTo>
                  <a:pt x="12192000" y="238949"/>
                </a:moveTo>
                <a:lnTo>
                  <a:pt x="12192000" y="198944"/>
                </a:lnTo>
                <a:cubicBezTo>
                  <a:pt x="12176760" y="207199"/>
                  <a:pt x="12177395" y="231329"/>
                  <a:pt x="12192000" y="238949"/>
                </a:cubicBezTo>
                <a:close/>
                <a:moveTo>
                  <a:pt x="12167235" y="619949"/>
                </a:moveTo>
                <a:cubicBezTo>
                  <a:pt x="12167235" y="633919"/>
                  <a:pt x="12181840" y="638999"/>
                  <a:pt x="12192000" y="634554"/>
                </a:cubicBezTo>
                <a:lnTo>
                  <a:pt x="12192000" y="604709"/>
                </a:lnTo>
                <a:cubicBezTo>
                  <a:pt x="12181840" y="600263"/>
                  <a:pt x="12167235" y="605344"/>
                  <a:pt x="12167235" y="619949"/>
                </a:cubicBezTo>
                <a:close/>
                <a:moveTo>
                  <a:pt x="11974195" y="716469"/>
                </a:moveTo>
                <a:cubicBezTo>
                  <a:pt x="11953875" y="718374"/>
                  <a:pt x="11957050" y="749488"/>
                  <a:pt x="11977370" y="747584"/>
                </a:cubicBezTo>
                <a:cubicBezTo>
                  <a:pt x="11997055" y="745679"/>
                  <a:pt x="11993880" y="713929"/>
                  <a:pt x="11974195" y="716469"/>
                </a:cubicBezTo>
                <a:close/>
                <a:moveTo>
                  <a:pt x="12192000" y="537399"/>
                </a:moveTo>
                <a:lnTo>
                  <a:pt x="12192000" y="501204"/>
                </a:lnTo>
                <a:cubicBezTo>
                  <a:pt x="12171045" y="503108"/>
                  <a:pt x="12171680" y="535494"/>
                  <a:pt x="12192000" y="537399"/>
                </a:cubicBezTo>
                <a:close/>
                <a:moveTo>
                  <a:pt x="12192000" y="143063"/>
                </a:moveTo>
                <a:lnTo>
                  <a:pt x="12192000" y="96074"/>
                </a:lnTo>
                <a:cubicBezTo>
                  <a:pt x="12167235" y="99883"/>
                  <a:pt x="12167870" y="138619"/>
                  <a:pt x="12192000" y="143063"/>
                </a:cubicBezTo>
                <a:close/>
                <a:moveTo>
                  <a:pt x="12192000" y="823149"/>
                </a:moveTo>
                <a:lnTo>
                  <a:pt x="12192000" y="814894"/>
                </a:lnTo>
                <a:cubicBezTo>
                  <a:pt x="12191365" y="817434"/>
                  <a:pt x="12191365" y="820609"/>
                  <a:pt x="12192000" y="823149"/>
                </a:cubicBezTo>
                <a:close/>
                <a:moveTo>
                  <a:pt x="12178030" y="906334"/>
                </a:moveTo>
                <a:cubicBezTo>
                  <a:pt x="12161520" y="906334"/>
                  <a:pt x="12161520" y="932369"/>
                  <a:pt x="12178665" y="931734"/>
                </a:cubicBezTo>
                <a:cubicBezTo>
                  <a:pt x="12194540" y="931734"/>
                  <a:pt x="12194540" y="905699"/>
                  <a:pt x="12178030" y="906334"/>
                </a:cubicBezTo>
                <a:close/>
                <a:moveTo>
                  <a:pt x="12170410" y="400238"/>
                </a:moveTo>
                <a:cubicBezTo>
                  <a:pt x="12145010" y="400874"/>
                  <a:pt x="12146915" y="441513"/>
                  <a:pt x="12172315" y="439608"/>
                </a:cubicBezTo>
                <a:cubicBezTo>
                  <a:pt x="12197715" y="438974"/>
                  <a:pt x="12195810" y="398969"/>
                  <a:pt x="12170410" y="400238"/>
                </a:cubicBezTo>
                <a:close/>
                <a:moveTo>
                  <a:pt x="12192000" y="732979"/>
                </a:moveTo>
                <a:lnTo>
                  <a:pt x="12192000" y="705038"/>
                </a:lnTo>
                <a:cubicBezTo>
                  <a:pt x="12181840" y="710754"/>
                  <a:pt x="12181840" y="727263"/>
                  <a:pt x="12192000" y="732979"/>
                </a:cubicBezTo>
                <a:close/>
                <a:moveTo>
                  <a:pt x="11986895" y="914588"/>
                </a:moveTo>
                <a:cubicBezTo>
                  <a:pt x="11970385" y="915224"/>
                  <a:pt x="11972290" y="941259"/>
                  <a:pt x="11988800" y="939988"/>
                </a:cubicBezTo>
                <a:cubicBezTo>
                  <a:pt x="12004675" y="938719"/>
                  <a:pt x="12003405" y="912684"/>
                  <a:pt x="11986895" y="914588"/>
                </a:cubicBezTo>
                <a:close/>
                <a:moveTo>
                  <a:pt x="11750675" y="748854"/>
                </a:moveTo>
                <a:cubicBezTo>
                  <a:pt x="11730990" y="752029"/>
                  <a:pt x="11736705" y="783144"/>
                  <a:pt x="11756390" y="779334"/>
                </a:cubicBezTo>
                <a:cubicBezTo>
                  <a:pt x="11776075" y="775524"/>
                  <a:pt x="11770360" y="744409"/>
                  <a:pt x="11750675" y="748854"/>
                </a:cubicBezTo>
                <a:close/>
                <a:moveTo>
                  <a:pt x="11788775" y="680274"/>
                </a:moveTo>
                <a:cubicBezTo>
                  <a:pt x="11810365" y="676463"/>
                  <a:pt x="11804015" y="642809"/>
                  <a:pt x="11782425" y="647254"/>
                </a:cubicBezTo>
                <a:cubicBezTo>
                  <a:pt x="11760200" y="651063"/>
                  <a:pt x="11767185" y="685354"/>
                  <a:pt x="11788775" y="680274"/>
                </a:cubicBezTo>
                <a:close/>
                <a:moveTo>
                  <a:pt x="11733530" y="941894"/>
                </a:moveTo>
                <a:cubicBezTo>
                  <a:pt x="11717020" y="943799"/>
                  <a:pt x="11721465" y="969834"/>
                  <a:pt x="11737340" y="967294"/>
                </a:cubicBezTo>
                <a:cubicBezTo>
                  <a:pt x="11753215" y="964754"/>
                  <a:pt x="11749405" y="939354"/>
                  <a:pt x="11733530" y="941894"/>
                </a:cubicBezTo>
                <a:close/>
                <a:moveTo>
                  <a:pt x="11793855" y="865694"/>
                </a:moveTo>
                <a:cubicBezTo>
                  <a:pt x="11812270" y="863154"/>
                  <a:pt x="11807825" y="834579"/>
                  <a:pt x="11789410" y="837754"/>
                </a:cubicBezTo>
                <a:cubicBezTo>
                  <a:pt x="11771630" y="840294"/>
                  <a:pt x="11776075" y="868869"/>
                  <a:pt x="11793855" y="865694"/>
                </a:cubicBezTo>
                <a:close/>
                <a:moveTo>
                  <a:pt x="11725910" y="876488"/>
                </a:moveTo>
                <a:cubicBezTo>
                  <a:pt x="11743690" y="873313"/>
                  <a:pt x="11739245" y="845374"/>
                  <a:pt x="11720830" y="848549"/>
                </a:cubicBezTo>
                <a:cubicBezTo>
                  <a:pt x="11703050" y="851724"/>
                  <a:pt x="11708130" y="879663"/>
                  <a:pt x="11725910" y="876488"/>
                </a:cubicBezTo>
                <a:close/>
                <a:moveTo>
                  <a:pt x="11670665" y="952054"/>
                </a:moveTo>
                <a:cubicBezTo>
                  <a:pt x="11654155" y="954594"/>
                  <a:pt x="11658600" y="979994"/>
                  <a:pt x="11675110" y="976819"/>
                </a:cubicBezTo>
                <a:cubicBezTo>
                  <a:pt x="11690985" y="974913"/>
                  <a:pt x="11686540" y="948879"/>
                  <a:pt x="11670665" y="952054"/>
                </a:cubicBezTo>
                <a:close/>
                <a:moveTo>
                  <a:pt x="11796395" y="933004"/>
                </a:moveTo>
                <a:cubicBezTo>
                  <a:pt x="11779885" y="934909"/>
                  <a:pt x="11783695" y="960309"/>
                  <a:pt x="11799570" y="958404"/>
                </a:cubicBezTo>
                <a:lnTo>
                  <a:pt x="11799570" y="958404"/>
                </a:lnTo>
                <a:cubicBezTo>
                  <a:pt x="11816080" y="956499"/>
                  <a:pt x="11812905" y="931099"/>
                  <a:pt x="11796395" y="933004"/>
                </a:cubicBezTo>
                <a:close/>
                <a:moveTo>
                  <a:pt x="5067300" y="844738"/>
                </a:moveTo>
                <a:cubicBezTo>
                  <a:pt x="5047615" y="841563"/>
                  <a:pt x="5042535" y="872679"/>
                  <a:pt x="5062855" y="875219"/>
                </a:cubicBezTo>
                <a:cubicBezTo>
                  <a:pt x="5082540" y="878394"/>
                  <a:pt x="5087620" y="847279"/>
                  <a:pt x="5067300" y="844738"/>
                </a:cubicBezTo>
                <a:close/>
                <a:moveTo>
                  <a:pt x="11088370" y="649159"/>
                </a:moveTo>
                <a:cubicBezTo>
                  <a:pt x="11045190" y="608519"/>
                  <a:pt x="11030585" y="707579"/>
                  <a:pt x="11083925" y="680909"/>
                </a:cubicBezTo>
                <a:lnTo>
                  <a:pt x="11083925" y="680909"/>
                </a:lnTo>
                <a:cubicBezTo>
                  <a:pt x="11093450" y="673288"/>
                  <a:pt x="11095990" y="658684"/>
                  <a:pt x="11088370" y="649159"/>
                </a:cubicBezTo>
                <a:close/>
                <a:moveTo>
                  <a:pt x="11960860" y="635824"/>
                </a:moveTo>
                <a:cubicBezTo>
                  <a:pt x="11958320" y="614234"/>
                  <a:pt x="11924030" y="618044"/>
                  <a:pt x="11927205" y="640269"/>
                </a:cubicBezTo>
                <a:cubicBezTo>
                  <a:pt x="11929745" y="661859"/>
                  <a:pt x="11964035" y="657413"/>
                  <a:pt x="11960860" y="635824"/>
                </a:cubicBezTo>
                <a:close/>
                <a:moveTo>
                  <a:pt x="11916410" y="738694"/>
                </a:moveTo>
                <a:cubicBezTo>
                  <a:pt x="11904345" y="699959"/>
                  <a:pt x="11862435" y="754569"/>
                  <a:pt x="11903075" y="755838"/>
                </a:cubicBezTo>
                <a:lnTo>
                  <a:pt x="11903075" y="755838"/>
                </a:lnTo>
                <a:cubicBezTo>
                  <a:pt x="11911965" y="754569"/>
                  <a:pt x="11917680" y="746949"/>
                  <a:pt x="11916410" y="738694"/>
                </a:cubicBezTo>
                <a:close/>
                <a:moveTo>
                  <a:pt x="11923395" y="919669"/>
                </a:moveTo>
                <a:cubicBezTo>
                  <a:pt x="11906885" y="920938"/>
                  <a:pt x="11909425" y="946974"/>
                  <a:pt x="11925935" y="945069"/>
                </a:cubicBezTo>
                <a:cubicBezTo>
                  <a:pt x="11941810" y="943163"/>
                  <a:pt x="11939905" y="917763"/>
                  <a:pt x="11923395" y="919669"/>
                </a:cubicBezTo>
                <a:close/>
                <a:moveTo>
                  <a:pt x="11927840" y="819974"/>
                </a:moveTo>
                <a:cubicBezTo>
                  <a:pt x="11909425" y="821244"/>
                  <a:pt x="11912600" y="850454"/>
                  <a:pt x="11931015" y="847913"/>
                </a:cubicBezTo>
                <a:cubicBezTo>
                  <a:pt x="11948795" y="846644"/>
                  <a:pt x="11945620" y="818069"/>
                  <a:pt x="11927840" y="819974"/>
                </a:cubicBezTo>
                <a:close/>
                <a:moveTo>
                  <a:pt x="11901805" y="471358"/>
                </a:moveTo>
                <a:lnTo>
                  <a:pt x="11901805" y="471358"/>
                </a:lnTo>
                <a:cubicBezTo>
                  <a:pt x="11927205" y="466913"/>
                  <a:pt x="11919585" y="427544"/>
                  <a:pt x="11894185" y="432624"/>
                </a:cubicBezTo>
                <a:cubicBezTo>
                  <a:pt x="11869420" y="437069"/>
                  <a:pt x="11877040" y="476438"/>
                  <a:pt x="11901805" y="471358"/>
                </a:cubicBezTo>
                <a:close/>
                <a:moveTo>
                  <a:pt x="11861800" y="633284"/>
                </a:moveTo>
                <a:cubicBezTo>
                  <a:pt x="11840210" y="636459"/>
                  <a:pt x="11845925" y="670749"/>
                  <a:pt x="11867515" y="666938"/>
                </a:cubicBezTo>
                <a:cubicBezTo>
                  <a:pt x="11889105" y="663129"/>
                  <a:pt x="11883390" y="628838"/>
                  <a:pt x="11861800" y="633284"/>
                </a:cubicBezTo>
                <a:close/>
                <a:moveTo>
                  <a:pt x="11824970" y="735519"/>
                </a:moveTo>
                <a:cubicBezTo>
                  <a:pt x="11804650" y="738059"/>
                  <a:pt x="11809730" y="769809"/>
                  <a:pt x="11830050" y="765999"/>
                </a:cubicBezTo>
                <a:cubicBezTo>
                  <a:pt x="11849735" y="763459"/>
                  <a:pt x="11844655" y="732344"/>
                  <a:pt x="11824970" y="735519"/>
                </a:cubicBezTo>
                <a:close/>
                <a:moveTo>
                  <a:pt x="11859895" y="925384"/>
                </a:moveTo>
                <a:cubicBezTo>
                  <a:pt x="11843385" y="926654"/>
                  <a:pt x="11846560" y="952688"/>
                  <a:pt x="11862435" y="950784"/>
                </a:cubicBezTo>
                <a:cubicBezTo>
                  <a:pt x="11878945" y="949513"/>
                  <a:pt x="11876405" y="923479"/>
                  <a:pt x="11859895" y="925384"/>
                </a:cubicBezTo>
                <a:close/>
                <a:moveTo>
                  <a:pt x="11858625" y="828229"/>
                </a:moveTo>
                <a:cubicBezTo>
                  <a:pt x="11840210" y="830134"/>
                  <a:pt x="11844020" y="858709"/>
                  <a:pt x="11862435" y="856169"/>
                </a:cubicBezTo>
                <a:cubicBezTo>
                  <a:pt x="11880215" y="854263"/>
                  <a:pt x="11877040" y="825688"/>
                  <a:pt x="11858625" y="828229"/>
                </a:cubicBezTo>
                <a:close/>
                <a:moveTo>
                  <a:pt x="11116310" y="1096199"/>
                </a:moveTo>
                <a:cubicBezTo>
                  <a:pt x="11100435" y="1101279"/>
                  <a:pt x="11109325" y="1126044"/>
                  <a:pt x="11124565" y="1120329"/>
                </a:cubicBezTo>
                <a:cubicBezTo>
                  <a:pt x="11140440" y="1114613"/>
                  <a:pt x="11131550" y="1090484"/>
                  <a:pt x="11116310" y="1096199"/>
                </a:cubicBezTo>
                <a:close/>
                <a:moveTo>
                  <a:pt x="9740900" y="2080449"/>
                </a:moveTo>
                <a:cubicBezTo>
                  <a:pt x="9748520" y="2020124"/>
                  <a:pt x="9658985" y="2070288"/>
                  <a:pt x="9714230" y="2095688"/>
                </a:cubicBezTo>
                <a:cubicBezTo>
                  <a:pt x="9703435" y="2162364"/>
                  <a:pt x="9803130" y="2106484"/>
                  <a:pt x="9740900" y="2080449"/>
                </a:cubicBezTo>
                <a:close/>
                <a:moveTo>
                  <a:pt x="9907270" y="1820734"/>
                </a:moveTo>
                <a:cubicBezTo>
                  <a:pt x="9890125" y="1801684"/>
                  <a:pt x="9860915" y="1829624"/>
                  <a:pt x="9878695" y="1848038"/>
                </a:cubicBezTo>
                <a:cubicBezTo>
                  <a:pt x="9896475" y="1866454"/>
                  <a:pt x="9925685" y="1839149"/>
                  <a:pt x="9907270" y="1820734"/>
                </a:cubicBezTo>
                <a:close/>
                <a:moveTo>
                  <a:pt x="9948545" y="1896299"/>
                </a:moveTo>
                <a:cubicBezTo>
                  <a:pt x="9922510" y="1875979"/>
                  <a:pt x="9891395" y="1916619"/>
                  <a:pt x="9917430" y="1936304"/>
                </a:cubicBezTo>
                <a:cubicBezTo>
                  <a:pt x="9942830" y="1957259"/>
                  <a:pt x="9974580" y="1916619"/>
                  <a:pt x="9948545" y="1896299"/>
                </a:cubicBezTo>
                <a:close/>
                <a:moveTo>
                  <a:pt x="10033635" y="1755329"/>
                </a:moveTo>
                <a:cubicBezTo>
                  <a:pt x="10031095" y="1753424"/>
                  <a:pt x="10027920" y="1751519"/>
                  <a:pt x="10024745" y="1750884"/>
                </a:cubicBezTo>
                <a:cubicBezTo>
                  <a:pt x="10030460" y="1736913"/>
                  <a:pt x="10016490" y="1720404"/>
                  <a:pt x="10001250" y="1723579"/>
                </a:cubicBezTo>
                <a:cubicBezTo>
                  <a:pt x="10000615" y="1720404"/>
                  <a:pt x="9999345" y="1717863"/>
                  <a:pt x="9997440" y="1715324"/>
                </a:cubicBezTo>
                <a:cubicBezTo>
                  <a:pt x="9999980" y="1715324"/>
                  <a:pt x="10003155" y="1714688"/>
                  <a:pt x="10005695" y="1712784"/>
                </a:cubicBezTo>
                <a:cubicBezTo>
                  <a:pt x="10039985" y="1759774"/>
                  <a:pt x="10063480" y="1664524"/>
                  <a:pt x="10011410" y="1689924"/>
                </a:cubicBezTo>
                <a:cubicBezTo>
                  <a:pt x="10009505" y="1686113"/>
                  <a:pt x="10005695" y="1683574"/>
                  <a:pt x="10001885" y="1682304"/>
                </a:cubicBezTo>
                <a:cubicBezTo>
                  <a:pt x="10001885" y="1657538"/>
                  <a:pt x="9968230" y="1657538"/>
                  <a:pt x="9973945" y="1683574"/>
                </a:cubicBezTo>
                <a:cubicBezTo>
                  <a:pt x="9966325" y="1691194"/>
                  <a:pt x="9969500" y="1705799"/>
                  <a:pt x="9979660" y="1708974"/>
                </a:cubicBezTo>
                <a:cubicBezTo>
                  <a:pt x="9958070" y="1712784"/>
                  <a:pt x="9961880" y="1746438"/>
                  <a:pt x="9983470" y="1745169"/>
                </a:cubicBezTo>
                <a:cubicBezTo>
                  <a:pt x="9983470" y="1748344"/>
                  <a:pt x="9984740" y="1752154"/>
                  <a:pt x="9986010" y="1754694"/>
                </a:cubicBezTo>
                <a:cubicBezTo>
                  <a:pt x="9982200" y="1757234"/>
                  <a:pt x="9979025" y="1761679"/>
                  <a:pt x="9977755" y="1766124"/>
                </a:cubicBezTo>
                <a:cubicBezTo>
                  <a:pt x="9975850" y="1754694"/>
                  <a:pt x="9961880" y="1747074"/>
                  <a:pt x="9951085" y="1751519"/>
                </a:cubicBezTo>
                <a:cubicBezTo>
                  <a:pt x="9952355" y="1743899"/>
                  <a:pt x="9946640" y="1735009"/>
                  <a:pt x="9938385" y="1733104"/>
                </a:cubicBezTo>
                <a:cubicBezTo>
                  <a:pt x="9937750" y="1731834"/>
                  <a:pt x="9937750" y="1731199"/>
                  <a:pt x="9937115" y="1730563"/>
                </a:cubicBezTo>
                <a:cubicBezTo>
                  <a:pt x="9942830" y="1726119"/>
                  <a:pt x="9944735" y="1717863"/>
                  <a:pt x="9940925" y="1711513"/>
                </a:cubicBezTo>
                <a:cubicBezTo>
                  <a:pt x="9947275" y="1701354"/>
                  <a:pt x="9934575" y="1688019"/>
                  <a:pt x="9923780" y="1694369"/>
                </a:cubicBezTo>
                <a:cubicBezTo>
                  <a:pt x="9918065" y="1696909"/>
                  <a:pt x="9915525" y="1704529"/>
                  <a:pt x="9918065" y="1710244"/>
                </a:cubicBezTo>
                <a:cubicBezTo>
                  <a:pt x="9914890" y="1714688"/>
                  <a:pt x="9914255" y="1720404"/>
                  <a:pt x="9916795" y="1725484"/>
                </a:cubicBezTo>
                <a:cubicBezTo>
                  <a:pt x="9906000" y="1731199"/>
                  <a:pt x="9907270" y="1748344"/>
                  <a:pt x="9918065" y="1752788"/>
                </a:cubicBezTo>
                <a:cubicBezTo>
                  <a:pt x="9919335" y="1762313"/>
                  <a:pt x="9930130" y="1768663"/>
                  <a:pt x="9939020" y="1765488"/>
                </a:cubicBezTo>
                <a:cubicBezTo>
                  <a:pt x="9933305" y="1788984"/>
                  <a:pt x="9970135" y="1799144"/>
                  <a:pt x="9977120" y="1775649"/>
                </a:cubicBezTo>
                <a:cubicBezTo>
                  <a:pt x="9978390" y="1788349"/>
                  <a:pt x="9992995" y="1797874"/>
                  <a:pt x="10005060" y="1794063"/>
                </a:cubicBezTo>
                <a:cubicBezTo>
                  <a:pt x="10030460" y="1811209"/>
                  <a:pt x="10057765" y="1773744"/>
                  <a:pt x="10033635" y="1755329"/>
                </a:cubicBezTo>
                <a:close/>
                <a:moveTo>
                  <a:pt x="10016490" y="1804859"/>
                </a:moveTo>
                <a:cubicBezTo>
                  <a:pt x="9990455" y="1785174"/>
                  <a:pt x="9959340" y="1826449"/>
                  <a:pt x="9986645" y="1845499"/>
                </a:cubicBezTo>
                <a:cubicBezTo>
                  <a:pt x="10012680" y="1865819"/>
                  <a:pt x="10043795" y="1823909"/>
                  <a:pt x="10016490" y="1804859"/>
                </a:cubicBezTo>
                <a:close/>
                <a:moveTo>
                  <a:pt x="9884410" y="1919159"/>
                </a:moveTo>
                <a:cubicBezTo>
                  <a:pt x="9882505" y="1914079"/>
                  <a:pt x="9878060" y="1908999"/>
                  <a:pt x="9872980" y="1907094"/>
                </a:cubicBezTo>
                <a:cubicBezTo>
                  <a:pt x="9944100" y="1868359"/>
                  <a:pt x="9807575" y="1844229"/>
                  <a:pt x="9860915" y="1905188"/>
                </a:cubicBezTo>
                <a:cubicBezTo>
                  <a:pt x="9836150" y="1907094"/>
                  <a:pt x="9833610" y="1945194"/>
                  <a:pt x="9858375" y="1949638"/>
                </a:cubicBezTo>
                <a:cubicBezTo>
                  <a:pt x="9877425" y="1999169"/>
                  <a:pt x="9937115" y="1931224"/>
                  <a:pt x="9884410" y="1919159"/>
                </a:cubicBezTo>
                <a:close/>
                <a:moveTo>
                  <a:pt x="9769475" y="2077909"/>
                </a:moveTo>
                <a:cubicBezTo>
                  <a:pt x="9747885" y="2102674"/>
                  <a:pt x="9787255" y="2136329"/>
                  <a:pt x="9808210" y="2110929"/>
                </a:cubicBezTo>
                <a:cubicBezTo>
                  <a:pt x="9829800" y="2086163"/>
                  <a:pt x="9790430" y="2052509"/>
                  <a:pt x="9769475" y="2077909"/>
                </a:cubicBezTo>
                <a:close/>
                <a:moveTo>
                  <a:pt x="9814560" y="2001074"/>
                </a:moveTo>
                <a:cubicBezTo>
                  <a:pt x="9807575" y="1949004"/>
                  <a:pt x="9737090" y="2002979"/>
                  <a:pt x="9785985" y="2023299"/>
                </a:cubicBezTo>
                <a:cubicBezTo>
                  <a:pt x="9791065" y="2082354"/>
                  <a:pt x="9870440" y="2021394"/>
                  <a:pt x="9814560" y="2001074"/>
                </a:cubicBezTo>
                <a:close/>
                <a:moveTo>
                  <a:pt x="9878060" y="1986469"/>
                </a:moveTo>
                <a:cubicBezTo>
                  <a:pt x="9852660" y="1965513"/>
                  <a:pt x="9820275" y="2005519"/>
                  <a:pt x="9846310" y="2025838"/>
                </a:cubicBezTo>
                <a:cubicBezTo>
                  <a:pt x="9871075" y="2047429"/>
                  <a:pt x="9904095" y="2006788"/>
                  <a:pt x="9878060" y="1986469"/>
                </a:cubicBezTo>
                <a:close/>
                <a:moveTo>
                  <a:pt x="9949180" y="1835338"/>
                </a:moveTo>
                <a:cubicBezTo>
                  <a:pt x="9949180" y="1834704"/>
                  <a:pt x="9948545" y="1834704"/>
                  <a:pt x="9948545" y="1834069"/>
                </a:cubicBezTo>
                <a:cubicBezTo>
                  <a:pt x="9950450" y="1832799"/>
                  <a:pt x="9952355" y="1831529"/>
                  <a:pt x="9954260" y="1830259"/>
                </a:cubicBezTo>
                <a:lnTo>
                  <a:pt x="9954260" y="1830259"/>
                </a:lnTo>
                <a:cubicBezTo>
                  <a:pt x="9968230" y="1816288"/>
                  <a:pt x="9954260" y="1790254"/>
                  <a:pt x="9935210" y="1794699"/>
                </a:cubicBezTo>
                <a:cubicBezTo>
                  <a:pt x="9952990" y="1733104"/>
                  <a:pt x="9859645" y="1790254"/>
                  <a:pt x="9922510" y="1802319"/>
                </a:cubicBezTo>
                <a:cubicBezTo>
                  <a:pt x="9916160" y="1810574"/>
                  <a:pt x="9916795" y="1822004"/>
                  <a:pt x="9923780" y="1829624"/>
                </a:cubicBezTo>
                <a:cubicBezTo>
                  <a:pt x="9902825" y="1838513"/>
                  <a:pt x="9909175" y="1872169"/>
                  <a:pt x="9932670" y="1872804"/>
                </a:cubicBezTo>
                <a:cubicBezTo>
                  <a:pt x="9963785" y="1912174"/>
                  <a:pt x="9999980" y="1835338"/>
                  <a:pt x="9949180" y="1835338"/>
                </a:cubicBezTo>
                <a:close/>
                <a:moveTo>
                  <a:pt x="10366375" y="1444179"/>
                </a:moveTo>
                <a:cubicBezTo>
                  <a:pt x="10351770" y="1451799"/>
                  <a:pt x="10364470" y="1474659"/>
                  <a:pt x="10379075" y="1466404"/>
                </a:cubicBezTo>
                <a:cubicBezTo>
                  <a:pt x="10393045" y="1458784"/>
                  <a:pt x="10380345" y="1435924"/>
                  <a:pt x="10366375" y="1444179"/>
                </a:cubicBezTo>
                <a:close/>
                <a:moveTo>
                  <a:pt x="10383520" y="1402269"/>
                </a:moveTo>
                <a:cubicBezTo>
                  <a:pt x="10367645" y="1411794"/>
                  <a:pt x="10383520" y="1435924"/>
                  <a:pt x="10398760" y="1425763"/>
                </a:cubicBezTo>
                <a:cubicBezTo>
                  <a:pt x="10414635" y="1416238"/>
                  <a:pt x="10398760" y="1392109"/>
                  <a:pt x="10383520" y="1402269"/>
                </a:cubicBezTo>
                <a:close/>
                <a:moveTo>
                  <a:pt x="10422255" y="1413699"/>
                </a:moveTo>
                <a:cubicBezTo>
                  <a:pt x="10407650" y="1421319"/>
                  <a:pt x="10420350" y="1444179"/>
                  <a:pt x="10434320" y="1435924"/>
                </a:cubicBezTo>
                <a:cubicBezTo>
                  <a:pt x="10448925" y="1428304"/>
                  <a:pt x="10436225" y="1405444"/>
                  <a:pt x="10422255" y="1413699"/>
                </a:cubicBezTo>
                <a:close/>
                <a:moveTo>
                  <a:pt x="10333990" y="1410524"/>
                </a:moveTo>
                <a:cubicBezTo>
                  <a:pt x="10317480" y="1421954"/>
                  <a:pt x="10336530" y="1447988"/>
                  <a:pt x="10352405" y="1435288"/>
                </a:cubicBezTo>
                <a:cubicBezTo>
                  <a:pt x="10368280" y="1424494"/>
                  <a:pt x="10349865" y="1398459"/>
                  <a:pt x="10333990" y="1410524"/>
                </a:cubicBezTo>
                <a:close/>
                <a:moveTo>
                  <a:pt x="10293350" y="1455609"/>
                </a:moveTo>
                <a:lnTo>
                  <a:pt x="10293350" y="1455609"/>
                </a:lnTo>
                <a:cubicBezTo>
                  <a:pt x="10293985" y="1454974"/>
                  <a:pt x="10295255" y="1453704"/>
                  <a:pt x="10295890" y="1453069"/>
                </a:cubicBezTo>
                <a:cubicBezTo>
                  <a:pt x="10325100" y="1464499"/>
                  <a:pt x="10327005" y="1421319"/>
                  <a:pt x="10302240" y="1414969"/>
                </a:cubicBezTo>
                <a:cubicBezTo>
                  <a:pt x="10290175" y="1395919"/>
                  <a:pt x="10258425" y="1405444"/>
                  <a:pt x="10259060" y="1427669"/>
                </a:cubicBezTo>
                <a:cubicBezTo>
                  <a:pt x="10230485" y="1435288"/>
                  <a:pt x="10236200" y="1482913"/>
                  <a:pt x="10268585" y="1477199"/>
                </a:cubicBezTo>
                <a:cubicBezTo>
                  <a:pt x="10240010" y="1500059"/>
                  <a:pt x="10299700" y="1517838"/>
                  <a:pt x="10287635" y="1482913"/>
                </a:cubicBezTo>
                <a:cubicBezTo>
                  <a:pt x="10299065" y="1479738"/>
                  <a:pt x="10302240" y="1463863"/>
                  <a:pt x="10293350" y="1456244"/>
                </a:cubicBezTo>
                <a:cubicBezTo>
                  <a:pt x="10293350" y="1455609"/>
                  <a:pt x="10293350" y="1455609"/>
                  <a:pt x="10293350" y="1455609"/>
                </a:cubicBezTo>
                <a:close/>
                <a:moveTo>
                  <a:pt x="10252710" y="1501963"/>
                </a:moveTo>
                <a:cubicBezTo>
                  <a:pt x="10278110" y="1476563"/>
                  <a:pt x="10221595" y="1456244"/>
                  <a:pt x="10215880" y="1486724"/>
                </a:cubicBezTo>
                <a:cubicBezTo>
                  <a:pt x="10205085" y="1485454"/>
                  <a:pt x="10197465" y="1494979"/>
                  <a:pt x="10194290" y="1504504"/>
                </a:cubicBezTo>
                <a:cubicBezTo>
                  <a:pt x="10184130" y="1506409"/>
                  <a:pt x="10179685" y="1515934"/>
                  <a:pt x="10175875" y="1524188"/>
                </a:cubicBezTo>
                <a:cubicBezTo>
                  <a:pt x="10172065" y="1524824"/>
                  <a:pt x="10168255" y="1527363"/>
                  <a:pt x="10166350" y="1531174"/>
                </a:cubicBezTo>
                <a:cubicBezTo>
                  <a:pt x="10160000" y="1532444"/>
                  <a:pt x="10154285" y="1538794"/>
                  <a:pt x="10153015" y="1545144"/>
                </a:cubicBezTo>
                <a:cubicBezTo>
                  <a:pt x="10150475" y="1547049"/>
                  <a:pt x="10149205" y="1549588"/>
                  <a:pt x="10147935" y="1552763"/>
                </a:cubicBezTo>
                <a:cubicBezTo>
                  <a:pt x="10136505" y="1554034"/>
                  <a:pt x="10128250" y="1566734"/>
                  <a:pt x="10132060" y="1577529"/>
                </a:cubicBezTo>
                <a:cubicBezTo>
                  <a:pt x="10130790" y="1577529"/>
                  <a:pt x="10128885" y="1578163"/>
                  <a:pt x="10127615" y="1578799"/>
                </a:cubicBezTo>
                <a:cubicBezTo>
                  <a:pt x="10121265" y="1575624"/>
                  <a:pt x="10113645" y="1575624"/>
                  <a:pt x="10107930" y="1580704"/>
                </a:cubicBezTo>
                <a:cubicBezTo>
                  <a:pt x="10107930" y="1580704"/>
                  <a:pt x="10107930" y="1580704"/>
                  <a:pt x="10107930" y="1580704"/>
                </a:cubicBezTo>
                <a:cubicBezTo>
                  <a:pt x="10105390" y="1582609"/>
                  <a:pt x="10104120" y="1585149"/>
                  <a:pt x="10102850" y="1587688"/>
                </a:cubicBezTo>
                <a:cubicBezTo>
                  <a:pt x="10094595" y="1587688"/>
                  <a:pt x="10087610" y="1595309"/>
                  <a:pt x="10088245" y="1602929"/>
                </a:cubicBezTo>
                <a:cubicBezTo>
                  <a:pt x="10083800" y="1606738"/>
                  <a:pt x="10082530" y="1613724"/>
                  <a:pt x="10085705" y="1618804"/>
                </a:cubicBezTo>
                <a:cubicBezTo>
                  <a:pt x="10081260" y="1619438"/>
                  <a:pt x="10076815" y="1621344"/>
                  <a:pt x="10073005" y="1624519"/>
                </a:cubicBezTo>
                <a:cubicBezTo>
                  <a:pt x="10073005" y="1624519"/>
                  <a:pt x="10073005" y="1624519"/>
                  <a:pt x="10073005" y="1624519"/>
                </a:cubicBezTo>
                <a:cubicBezTo>
                  <a:pt x="10071100" y="1627059"/>
                  <a:pt x="10069195" y="1629599"/>
                  <a:pt x="10068560" y="1632138"/>
                </a:cubicBezTo>
                <a:cubicBezTo>
                  <a:pt x="10063480" y="1628329"/>
                  <a:pt x="10057130" y="1627059"/>
                  <a:pt x="10051415" y="1629599"/>
                </a:cubicBezTo>
                <a:cubicBezTo>
                  <a:pt x="10036175" y="1622613"/>
                  <a:pt x="10022840" y="1642934"/>
                  <a:pt x="10031095" y="1656269"/>
                </a:cubicBezTo>
                <a:cubicBezTo>
                  <a:pt x="10022205" y="1667063"/>
                  <a:pt x="10031095" y="1684844"/>
                  <a:pt x="10044430" y="1685479"/>
                </a:cubicBezTo>
                <a:cubicBezTo>
                  <a:pt x="10041255" y="1695004"/>
                  <a:pt x="10044430" y="1706434"/>
                  <a:pt x="10053320" y="1711513"/>
                </a:cubicBezTo>
                <a:cubicBezTo>
                  <a:pt x="10003790" y="1769299"/>
                  <a:pt x="10133330" y="1768029"/>
                  <a:pt x="10082530" y="1710879"/>
                </a:cubicBezTo>
                <a:cubicBezTo>
                  <a:pt x="10111740" y="1714688"/>
                  <a:pt x="10118725" y="1668334"/>
                  <a:pt x="10088880" y="1663888"/>
                </a:cubicBezTo>
                <a:cubicBezTo>
                  <a:pt x="10088245" y="1661984"/>
                  <a:pt x="10086975" y="1659444"/>
                  <a:pt x="10085705" y="1657538"/>
                </a:cubicBezTo>
                <a:cubicBezTo>
                  <a:pt x="10102850" y="1659444"/>
                  <a:pt x="10113645" y="1636584"/>
                  <a:pt x="10100945" y="1624519"/>
                </a:cubicBezTo>
                <a:cubicBezTo>
                  <a:pt x="10104120" y="1625788"/>
                  <a:pt x="10107930" y="1626424"/>
                  <a:pt x="10111740" y="1625788"/>
                </a:cubicBezTo>
                <a:cubicBezTo>
                  <a:pt x="10089515" y="1675954"/>
                  <a:pt x="10180955" y="1672144"/>
                  <a:pt x="10154920" y="1623884"/>
                </a:cubicBezTo>
                <a:cubicBezTo>
                  <a:pt x="10160635" y="1622613"/>
                  <a:pt x="10165715" y="1620074"/>
                  <a:pt x="10169525" y="1614994"/>
                </a:cubicBezTo>
                <a:lnTo>
                  <a:pt x="10169525" y="1614994"/>
                </a:lnTo>
                <a:cubicBezTo>
                  <a:pt x="10177145" y="1605469"/>
                  <a:pt x="10175240" y="1591499"/>
                  <a:pt x="10166985" y="1583244"/>
                </a:cubicBezTo>
                <a:cubicBezTo>
                  <a:pt x="10168890" y="1580704"/>
                  <a:pt x="10170160" y="1576894"/>
                  <a:pt x="10170160" y="1573719"/>
                </a:cubicBezTo>
                <a:cubicBezTo>
                  <a:pt x="10171430" y="1571813"/>
                  <a:pt x="10172700" y="1570544"/>
                  <a:pt x="10172700" y="1568004"/>
                </a:cubicBezTo>
                <a:cubicBezTo>
                  <a:pt x="10173335" y="1567369"/>
                  <a:pt x="10173970" y="1566734"/>
                  <a:pt x="10174605" y="1565463"/>
                </a:cubicBezTo>
                <a:cubicBezTo>
                  <a:pt x="10177145" y="1564829"/>
                  <a:pt x="10179685" y="1563559"/>
                  <a:pt x="10181590" y="1562288"/>
                </a:cubicBezTo>
                <a:cubicBezTo>
                  <a:pt x="10198735" y="1580069"/>
                  <a:pt x="10229850" y="1561654"/>
                  <a:pt x="10223500" y="1538159"/>
                </a:cubicBezTo>
                <a:cubicBezTo>
                  <a:pt x="10233025" y="1531174"/>
                  <a:pt x="10242550" y="1519744"/>
                  <a:pt x="10238740" y="1506409"/>
                </a:cubicBezTo>
                <a:cubicBezTo>
                  <a:pt x="10243820" y="1505774"/>
                  <a:pt x="10248900" y="1505774"/>
                  <a:pt x="10252710" y="1501963"/>
                </a:cubicBezTo>
                <a:close/>
                <a:moveTo>
                  <a:pt x="10255885" y="1507044"/>
                </a:moveTo>
                <a:cubicBezTo>
                  <a:pt x="10241280" y="1514663"/>
                  <a:pt x="10254615" y="1537524"/>
                  <a:pt x="10268585" y="1529269"/>
                </a:cubicBezTo>
                <a:cubicBezTo>
                  <a:pt x="10282555" y="1521013"/>
                  <a:pt x="10269855" y="1498788"/>
                  <a:pt x="10255885" y="1507044"/>
                </a:cubicBezTo>
                <a:close/>
                <a:moveTo>
                  <a:pt x="10311130" y="1475294"/>
                </a:moveTo>
                <a:cubicBezTo>
                  <a:pt x="10296525" y="1483549"/>
                  <a:pt x="10309225" y="1505774"/>
                  <a:pt x="10323830" y="1497519"/>
                </a:cubicBezTo>
                <a:cubicBezTo>
                  <a:pt x="10337800" y="1489899"/>
                  <a:pt x="10325100" y="1467038"/>
                  <a:pt x="10311130" y="1475294"/>
                </a:cubicBezTo>
                <a:close/>
                <a:moveTo>
                  <a:pt x="10325100" y="1439734"/>
                </a:moveTo>
                <a:cubicBezTo>
                  <a:pt x="10325100" y="1439734"/>
                  <a:pt x="10325100" y="1439734"/>
                  <a:pt x="10325100" y="1439734"/>
                </a:cubicBezTo>
                <a:cubicBezTo>
                  <a:pt x="10298430" y="1497519"/>
                  <a:pt x="10389235" y="1439099"/>
                  <a:pt x="10325100" y="1439734"/>
                </a:cubicBezTo>
                <a:close/>
                <a:moveTo>
                  <a:pt x="10416540" y="1370519"/>
                </a:moveTo>
                <a:cubicBezTo>
                  <a:pt x="10405110" y="1354009"/>
                  <a:pt x="10379075" y="1372424"/>
                  <a:pt x="10391140" y="1388299"/>
                </a:cubicBezTo>
                <a:cubicBezTo>
                  <a:pt x="10402570" y="1405444"/>
                  <a:pt x="10427970" y="1387029"/>
                  <a:pt x="10416540" y="1370519"/>
                </a:cubicBezTo>
                <a:close/>
                <a:moveTo>
                  <a:pt x="9370695" y="2479864"/>
                </a:moveTo>
                <a:cubicBezTo>
                  <a:pt x="9345295" y="2500819"/>
                  <a:pt x="9378315" y="2540189"/>
                  <a:pt x="9403080" y="2518599"/>
                </a:cubicBezTo>
                <a:cubicBezTo>
                  <a:pt x="9428480" y="2497644"/>
                  <a:pt x="9395460" y="2458274"/>
                  <a:pt x="9370695" y="2479864"/>
                </a:cubicBezTo>
                <a:close/>
                <a:moveTo>
                  <a:pt x="9403080" y="2380804"/>
                </a:moveTo>
                <a:cubicBezTo>
                  <a:pt x="9378315" y="2399854"/>
                  <a:pt x="9409430" y="2437954"/>
                  <a:pt x="9432925" y="2418269"/>
                </a:cubicBezTo>
                <a:cubicBezTo>
                  <a:pt x="9457690" y="2399219"/>
                  <a:pt x="9427210" y="2361119"/>
                  <a:pt x="9403080" y="2380804"/>
                </a:cubicBezTo>
                <a:close/>
                <a:moveTo>
                  <a:pt x="9413240" y="2244914"/>
                </a:moveTo>
                <a:cubicBezTo>
                  <a:pt x="9390380" y="2260154"/>
                  <a:pt x="9415145" y="2295714"/>
                  <a:pt x="9437370" y="2279839"/>
                </a:cubicBezTo>
                <a:cubicBezTo>
                  <a:pt x="9460230" y="2264599"/>
                  <a:pt x="9436100" y="2229039"/>
                  <a:pt x="9413240" y="2244914"/>
                </a:cubicBezTo>
                <a:close/>
                <a:moveTo>
                  <a:pt x="9361805" y="2304604"/>
                </a:moveTo>
                <a:cubicBezTo>
                  <a:pt x="9347200" y="2281109"/>
                  <a:pt x="9311005" y="2303969"/>
                  <a:pt x="9325610" y="2327464"/>
                </a:cubicBezTo>
                <a:cubicBezTo>
                  <a:pt x="9340850" y="2350959"/>
                  <a:pt x="9377045" y="2327464"/>
                  <a:pt x="9361805" y="2304604"/>
                </a:cubicBezTo>
                <a:close/>
                <a:moveTo>
                  <a:pt x="9317990" y="2446844"/>
                </a:moveTo>
                <a:cubicBezTo>
                  <a:pt x="9292590" y="2465259"/>
                  <a:pt x="9321800" y="2504629"/>
                  <a:pt x="9346565" y="2485579"/>
                </a:cubicBezTo>
                <a:cubicBezTo>
                  <a:pt x="9371965" y="2467164"/>
                  <a:pt x="9342755" y="2427794"/>
                  <a:pt x="9317990" y="2446844"/>
                </a:cubicBezTo>
                <a:close/>
                <a:moveTo>
                  <a:pt x="9230360" y="2509074"/>
                </a:moveTo>
                <a:cubicBezTo>
                  <a:pt x="9204325" y="2526219"/>
                  <a:pt x="9231630" y="2566859"/>
                  <a:pt x="9257030" y="2549079"/>
                </a:cubicBezTo>
                <a:cubicBezTo>
                  <a:pt x="9283065" y="2531934"/>
                  <a:pt x="9255760" y="2491294"/>
                  <a:pt x="9230360" y="2509074"/>
                </a:cubicBezTo>
                <a:close/>
                <a:moveTo>
                  <a:pt x="9455785" y="2404934"/>
                </a:moveTo>
                <a:cubicBezTo>
                  <a:pt x="9431020" y="2426524"/>
                  <a:pt x="9465945" y="2465259"/>
                  <a:pt x="9490075" y="2442399"/>
                </a:cubicBezTo>
                <a:cubicBezTo>
                  <a:pt x="9514205" y="2420809"/>
                  <a:pt x="9479280" y="2382709"/>
                  <a:pt x="9455785" y="2404934"/>
                </a:cubicBezTo>
                <a:close/>
                <a:moveTo>
                  <a:pt x="9190990" y="2617024"/>
                </a:moveTo>
                <a:cubicBezTo>
                  <a:pt x="9163685" y="2635439"/>
                  <a:pt x="9193530" y="2677984"/>
                  <a:pt x="9220200" y="2658934"/>
                </a:cubicBezTo>
                <a:lnTo>
                  <a:pt x="9220200" y="2658934"/>
                </a:lnTo>
                <a:cubicBezTo>
                  <a:pt x="9247505" y="2640519"/>
                  <a:pt x="9217660" y="2597974"/>
                  <a:pt x="9190990" y="2617024"/>
                </a:cubicBezTo>
                <a:close/>
                <a:moveTo>
                  <a:pt x="9282430" y="2550349"/>
                </a:moveTo>
                <a:cubicBezTo>
                  <a:pt x="9255760" y="2570034"/>
                  <a:pt x="9287510" y="2611309"/>
                  <a:pt x="9313545" y="2590354"/>
                </a:cubicBezTo>
                <a:cubicBezTo>
                  <a:pt x="9339580" y="2571304"/>
                  <a:pt x="9307830" y="2530029"/>
                  <a:pt x="9282430" y="2550349"/>
                </a:cubicBezTo>
                <a:close/>
                <a:moveTo>
                  <a:pt x="9617710" y="2246184"/>
                </a:moveTo>
                <a:cubicBezTo>
                  <a:pt x="9594850" y="2269679"/>
                  <a:pt x="9632315" y="2305239"/>
                  <a:pt x="9654540" y="2281109"/>
                </a:cubicBezTo>
                <a:cubicBezTo>
                  <a:pt x="9677400" y="2258249"/>
                  <a:pt x="9639935" y="2222054"/>
                  <a:pt x="9617710" y="2246184"/>
                </a:cubicBezTo>
                <a:close/>
                <a:moveTo>
                  <a:pt x="9662160" y="2157919"/>
                </a:moveTo>
                <a:cubicBezTo>
                  <a:pt x="9688830" y="2089338"/>
                  <a:pt x="9573895" y="2139504"/>
                  <a:pt x="9641840" y="2166809"/>
                </a:cubicBezTo>
                <a:cubicBezTo>
                  <a:pt x="9611995" y="2241104"/>
                  <a:pt x="9736455" y="2186494"/>
                  <a:pt x="9662160" y="2157919"/>
                </a:cubicBezTo>
                <a:close/>
                <a:moveTo>
                  <a:pt x="9485630" y="2312224"/>
                </a:moveTo>
                <a:cubicBezTo>
                  <a:pt x="9461500" y="2332544"/>
                  <a:pt x="9493885" y="2369374"/>
                  <a:pt x="9517380" y="2348419"/>
                </a:cubicBezTo>
                <a:cubicBezTo>
                  <a:pt x="9540875" y="2328099"/>
                  <a:pt x="9509125" y="2291269"/>
                  <a:pt x="9485630" y="2312224"/>
                </a:cubicBezTo>
                <a:close/>
                <a:moveTo>
                  <a:pt x="9695180" y="2162999"/>
                </a:moveTo>
                <a:cubicBezTo>
                  <a:pt x="9672955" y="2187129"/>
                  <a:pt x="9711055" y="2222054"/>
                  <a:pt x="9732645" y="2196654"/>
                </a:cubicBezTo>
                <a:cubicBezTo>
                  <a:pt x="9754870" y="2173159"/>
                  <a:pt x="9716770" y="2138234"/>
                  <a:pt x="9695180" y="2162999"/>
                </a:cubicBezTo>
                <a:close/>
                <a:moveTo>
                  <a:pt x="9701530" y="2002979"/>
                </a:moveTo>
                <a:cubicBezTo>
                  <a:pt x="9694545" y="1994724"/>
                  <a:pt x="9682480" y="1992819"/>
                  <a:pt x="9673590" y="1999804"/>
                </a:cubicBezTo>
                <a:cubicBezTo>
                  <a:pt x="9673590" y="1999804"/>
                  <a:pt x="9673590" y="1999804"/>
                  <a:pt x="9673590" y="1999804"/>
                </a:cubicBezTo>
                <a:cubicBezTo>
                  <a:pt x="9639300" y="2038538"/>
                  <a:pt x="9726930" y="2048063"/>
                  <a:pt x="9701530" y="2002979"/>
                </a:cubicBezTo>
                <a:close/>
                <a:moveTo>
                  <a:pt x="9565640" y="2239834"/>
                </a:moveTo>
                <a:cubicBezTo>
                  <a:pt x="9542780" y="2260789"/>
                  <a:pt x="9575800" y="2296349"/>
                  <a:pt x="9598660" y="2274759"/>
                </a:cubicBezTo>
                <a:cubicBezTo>
                  <a:pt x="9621520" y="2253804"/>
                  <a:pt x="9588500" y="2218244"/>
                  <a:pt x="9565640" y="2239834"/>
                </a:cubicBezTo>
                <a:close/>
                <a:moveTo>
                  <a:pt x="9491980" y="2189034"/>
                </a:moveTo>
                <a:cubicBezTo>
                  <a:pt x="9469755" y="2204909"/>
                  <a:pt x="9495790" y="2239834"/>
                  <a:pt x="9517380" y="2222689"/>
                </a:cubicBezTo>
                <a:cubicBezTo>
                  <a:pt x="9539605" y="2206814"/>
                  <a:pt x="9513570" y="2171889"/>
                  <a:pt x="9491980" y="2189034"/>
                </a:cubicBezTo>
                <a:close/>
                <a:moveTo>
                  <a:pt x="9537700" y="2327464"/>
                </a:moveTo>
                <a:cubicBezTo>
                  <a:pt x="9513570" y="2350324"/>
                  <a:pt x="9550400" y="2387154"/>
                  <a:pt x="9573260" y="2363659"/>
                </a:cubicBezTo>
                <a:cubicBezTo>
                  <a:pt x="9597390" y="2340799"/>
                  <a:pt x="9561195" y="2303969"/>
                  <a:pt x="9537700" y="2327464"/>
                </a:cubicBezTo>
                <a:close/>
                <a:moveTo>
                  <a:pt x="9551035" y="2141409"/>
                </a:moveTo>
                <a:cubicBezTo>
                  <a:pt x="9571990" y="2126804"/>
                  <a:pt x="9549130" y="2093784"/>
                  <a:pt x="9528175" y="2109024"/>
                </a:cubicBezTo>
                <a:cubicBezTo>
                  <a:pt x="9507220" y="2123629"/>
                  <a:pt x="9530715" y="2156649"/>
                  <a:pt x="9551035" y="2141409"/>
                </a:cubicBezTo>
                <a:close/>
                <a:moveTo>
                  <a:pt x="10976610" y="968563"/>
                </a:moveTo>
                <a:cubicBezTo>
                  <a:pt x="10965815" y="949513"/>
                  <a:pt x="10935970" y="966024"/>
                  <a:pt x="10946765" y="985074"/>
                </a:cubicBezTo>
                <a:cubicBezTo>
                  <a:pt x="10957560" y="1004759"/>
                  <a:pt x="10987405" y="987613"/>
                  <a:pt x="10976610" y="968563"/>
                </a:cubicBezTo>
                <a:close/>
                <a:moveTo>
                  <a:pt x="10937240" y="1164144"/>
                </a:moveTo>
                <a:cubicBezTo>
                  <a:pt x="10922000" y="1170494"/>
                  <a:pt x="10931525" y="1193988"/>
                  <a:pt x="10946765" y="1187638"/>
                </a:cubicBezTo>
                <a:cubicBezTo>
                  <a:pt x="10962640" y="1181924"/>
                  <a:pt x="10952480" y="1157794"/>
                  <a:pt x="10937240" y="1164144"/>
                </a:cubicBezTo>
                <a:close/>
                <a:moveTo>
                  <a:pt x="10878820" y="1188909"/>
                </a:moveTo>
                <a:cubicBezTo>
                  <a:pt x="10863580" y="1195259"/>
                  <a:pt x="10873740" y="1218754"/>
                  <a:pt x="10888980" y="1212404"/>
                </a:cubicBezTo>
                <a:cubicBezTo>
                  <a:pt x="10904220" y="1206054"/>
                  <a:pt x="10894060" y="1181924"/>
                  <a:pt x="10878820" y="1188909"/>
                </a:cubicBezTo>
                <a:close/>
                <a:moveTo>
                  <a:pt x="10941050" y="1125409"/>
                </a:moveTo>
                <a:cubicBezTo>
                  <a:pt x="10957560" y="1117788"/>
                  <a:pt x="10945495" y="1091754"/>
                  <a:pt x="10928985" y="1100009"/>
                </a:cubicBezTo>
                <a:cubicBezTo>
                  <a:pt x="10912475" y="1106994"/>
                  <a:pt x="10924540" y="1133663"/>
                  <a:pt x="10941050" y="1125409"/>
                </a:cubicBezTo>
                <a:close/>
                <a:moveTo>
                  <a:pt x="10878820" y="1155254"/>
                </a:moveTo>
                <a:cubicBezTo>
                  <a:pt x="10895330" y="1147634"/>
                  <a:pt x="10882630" y="1121599"/>
                  <a:pt x="10866755" y="1129854"/>
                </a:cubicBezTo>
                <a:cubicBezTo>
                  <a:pt x="10850245" y="1137474"/>
                  <a:pt x="10862945" y="1163509"/>
                  <a:pt x="10878820" y="1155254"/>
                </a:cubicBezTo>
                <a:close/>
                <a:moveTo>
                  <a:pt x="10925175" y="1056194"/>
                </a:moveTo>
                <a:cubicBezTo>
                  <a:pt x="10915650" y="1038413"/>
                  <a:pt x="10888345" y="1053019"/>
                  <a:pt x="10897870" y="1070799"/>
                </a:cubicBezTo>
                <a:cubicBezTo>
                  <a:pt x="10906760" y="1088579"/>
                  <a:pt x="10934700" y="1073974"/>
                  <a:pt x="10925175" y="1056194"/>
                </a:cubicBezTo>
                <a:close/>
                <a:moveTo>
                  <a:pt x="10823575" y="1166684"/>
                </a:moveTo>
                <a:cubicBezTo>
                  <a:pt x="10815320" y="1150174"/>
                  <a:pt x="10789920" y="1162874"/>
                  <a:pt x="10798175" y="1179384"/>
                </a:cubicBezTo>
                <a:cubicBezTo>
                  <a:pt x="10806430" y="1195894"/>
                  <a:pt x="10831830" y="1183194"/>
                  <a:pt x="10823575" y="1166684"/>
                </a:cubicBezTo>
                <a:close/>
                <a:moveTo>
                  <a:pt x="10772775" y="1122234"/>
                </a:moveTo>
                <a:cubicBezTo>
                  <a:pt x="10754995" y="1131759"/>
                  <a:pt x="10770870" y="1159699"/>
                  <a:pt x="10788650" y="1148904"/>
                </a:cubicBezTo>
                <a:cubicBezTo>
                  <a:pt x="10805795" y="1139379"/>
                  <a:pt x="10789920" y="1112074"/>
                  <a:pt x="10772775" y="1122234"/>
                </a:cubicBezTo>
                <a:close/>
                <a:moveTo>
                  <a:pt x="10820400" y="1214309"/>
                </a:moveTo>
                <a:cubicBezTo>
                  <a:pt x="10805160" y="1220659"/>
                  <a:pt x="10815955" y="1244788"/>
                  <a:pt x="10830560" y="1237169"/>
                </a:cubicBezTo>
                <a:cubicBezTo>
                  <a:pt x="10845800" y="1230819"/>
                  <a:pt x="10835005" y="1207324"/>
                  <a:pt x="10820400" y="1214309"/>
                </a:cubicBezTo>
                <a:close/>
                <a:moveTo>
                  <a:pt x="10859135" y="1091754"/>
                </a:moveTo>
                <a:cubicBezTo>
                  <a:pt x="10849610" y="1073974"/>
                  <a:pt x="10821670" y="1089213"/>
                  <a:pt x="10831830" y="1106994"/>
                </a:cubicBezTo>
                <a:cubicBezTo>
                  <a:pt x="10841355" y="1124774"/>
                  <a:pt x="10869295" y="1108899"/>
                  <a:pt x="10859135" y="1091754"/>
                </a:cubicBezTo>
                <a:close/>
                <a:moveTo>
                  <a:pt x="11056620" y="1044129"/>
                </a:moveTo>
                <a:cubicBezTo>
                  <a:pt x="11039475" y="1051113"/>
                  <a:pt x="11050905" y="1077784"/>
                  <a:pt x="11067415" y="1070163"/>
                </a:cubicBezTo>
                <a:cubicBezTo>
                  <a:pt x="11084560" y="1063179"/>
                  <a:pt x="11073130" y="1037144"/>
                  <a:pt x="11056620" y="1044129"/>
                </a:cubicBezTo>
                <a:close/>
                <a:moveTo>
                  <a:pt x="11052175" y="1011109"/>
                </a:moveTo>
                <a:cubicBezTo>
                  <a:pt x="11070590" y="1002854"/>
                  <a:pt x="11057255" y="974279"/>
                  <a:pt x="11038840" y="983169"/>
                </a:cubicBezTo>
                <a:cubicBezTo>
                  <a:pt x="11020425" y="991424"/>
                  <a:pt x="11033760" y="1019999"/>
                  <a:pt x="11052175" y="1011109"/>
                </a:cubicBezTo>
                <a:lnTo>
                  <a:pt x="11052175" y="1011109"/>
                </a:lnTo>
                <a:close/>
                <a:moveTo>
                  <a:pt x="11055985" y="1117788"/>
                </a:moveTo>
                <a:cubicBezTo>
                  <a:pt x="11040745" y="1123504"/>
                  <a:pt x="11049635" y="1147634"/>
                  <a:pt x="11064875" y="1141284"/>
                </a:cubicBezTo>
                <a:cubicBezTo>
                  <a:pt x="11080750" y="1136204"/>
                  <a:pt x="11071225" y="1112074"/>
                  <a:pt x="11055985" y="1117788"/>
                </a:cubicBezTo>
                <a:close/>
                <a:moveTo>
                  <a:pt x="10762615" y="1240344"/>
                </a:moveTo>
                <a:cubicBezTo>
                  <a:pt x="10747375" y="1247329"/>
                  <a:pt x="10758805" y="1270824"/>
                  <a:pt x="10773410" y="1263204"/>
                </a:cubicBezTo>
                <a:cubicBezTo>
                  <a:pt x="10788015" y="1256854"/>
                  <a:pt x="10777220" y="1233359"/>
                  <a:pt x="10762615" y="1240344"/>
                </a:cubicBezTo>
                <a:close/>
                <a:moveTo>
                  <a:pt x="11044555" y="717738"/>
                </a:moveTo>
                <a:cubicBezTo>
                  <a:pt x="11021695" y="732979"/>
                  <a:pt x="11046460" y="768538"/>
                  <a:pt x="11068685" y="752663"/>
                </a:cubicBezTo>
                <a:cubicBezTo>
                  <a:pt x="11091545" y="736788"/>
                  <a:pt x="11066780" y="701863"/>
                  <a:pt x="11044555" y="717738"/>
                </a:cubicBezTo>
                <a:close/>
                <a:moveTo>
                  <a:pt x="11040745" y="953324"/>
                </a:moveTo>
                <a:cubicBezTo>
                  <a:pt x="11060430" y="943163"/>
                  <a:pt x="11043920" y="912684"/>
                  <a:pt x="11024870" y="923479"/>
                </a:cubicBezTo>
                <a:cubicBezTo>
                  <a:pt x="11005185" y="933638"/>
                  <a:pt x="11021060" y="964119"/>
                  <a:pt x="11040745" y="953324"/>
                </a:cubicBezTo>
                <a:close/>
                <a:moveTo>
                  <a:pt x="10996930" y="1140649"/>
                </a:moveTo>
                <a:cubicBezTo>
                  <a:pt x="10981690" y="1146363"/>
                  <a:pt x="10991215" y="1170494"/>
                  <a:pt x="11006455" y="1164144"/>
                </a:cubicBezTo>
                <a:cubicBezTo>
                  <a:pt x="11021060" y="1158429"/>
                  <a:pt x="11012170" y="1134299"/>
                  <a:pt x="10996930" y="1140649"/>
                </a:cubicBezTo>
                <a:close/>
                <a:moveTo>
                  <a:pt x="10991850" y="1022538"/>
                </a:moveTo>
                <a:cubicBezTo>
                  <a:pt x="10982960" y="1004124"/>
                  <a:pt x="10955020" y="1018729"/>
                  <a:pt x="10963910" y="1036509"/>
                </a:cubicBezTo>
                <a:cubicBezTo>
                  <a:pt x="10972800" y="1054924"/>
                  <a:pt x="11001375" y="1040319"/>
                  <a:pt x="10991850" y="1022538"/>
                </a:cubicBezTo>
                <a:close/>
                <a:moveTo>
                  <a:pt x="11003915" y="1097469"/>
                </a:moveTo>
                <a:cubicBezTo>
                  <a:pt x="11020425" y="1090484"/>
                  <a:pt x="11008995" y="1063813"/>
                  <a:pt x="10992485" y="1071434"/>
                </a:cubicBezTo>
                <a:cubicBezTo>
                  <a:pt x="10975975" y="1078419"/>
                  <a:pt x="10987405" y="1105088"/>
                  <a:pt x="11003915" y="1097469"/>
                </a:cubicBezTo>
                <a:close/>
                <a:moveTo>
                  <a:pt x="10534015" y="1353374"/>
                </a:moveTo>
                <a:cubicBezTo>
                  <a:pt x="10519410" y="1360994"/>
                  <a:pt x="10531475" y="1383854"/>
                  <a:pt x="10545445" y="1375599"/>
                </a:cubicBezTo>
                <a:cubicBezTo>
                  <a:pt x="10560685" y="1368613"/>
                  <a:pt x="10548620" y="1345754"/>
                  <a:pt x="10534015" y="1353374"/>
                </a:cubicBezTo>
                <a:close/>
                <a:moveTo>
                  <a:pt x="10442575" y="1365438"/>
                </a:moveTo>
                <a:cubicBezTo>
                  <a:pt x="10426700" y="1374963"/>
                  <a:pt x="10441940" y="1399094"/>
                  <a:pt x="10457180" y="1389569"/>
                </a:cubicBezTo>
                <a:cubicBezTo>
                  <a:pt x="10473055" y="1380044"/>
                  <a:pt x="10457815" y="1355279"/>
                  <a:pt x="10442575" y="1365438"/>
                </a:cubicBezTo>
                <a:close/>
                <a:moveTo>
                  <a:pt x="10590530" y="1324163"/>
                </a:moveTo>
                <a:cubicBezTo>
                  <a:pt x="10575925" y="1331784"/>
                  <a:pt x="10587355" y="1354644"/>
                  <a:pt x="10601960" y="1347024"/>
                </a:cubicBezTo>
                <a:cubicBezTo>
                  <a:pt x="10617200" y="1339404"/>
                  <a:pt x="10605135" y="1316544"/>
                  <a:pt x="10590530" y="1324163"/>
                </a:cubicBezTo>
                <a:close/>
                <a:moveTo>
                  <a:pt x="10561320" y="1293684"/>
                </a:moveTo>
                <a:cubicBezTo>
                  <a:pt x="10545445" y="1302574"/>
                  <a:pt x="10560050" y="1327338"/>
                  <a:pt x="10575290" y="1317813"/>
                </a:cubicBezTo>
                <a:lnTo>
                  <a:pt x="10575290" y="1317813"/>
                </a:lnTo>
                <a:cubicBezTo>
                  <a:pt x="10591165" y="1308924"/>
                  <a:pt x="10576560" y="1284159"/>
                  <a:pt x="10561320" y="1293684"/>
                </a:cubicBezTo>
                <a:close/>
                <a:moveTo>
                  <a:pt x="10632440" y="1206688"/>
                </a:moveTo>
                <a:cubicBezTo>
                  <a:pt x="10650855" y="1193988"/>
                  <a:pt x="10630535" y="1166049"/>
                  <a:pt x="10612755" y="1178749"/>
                </a:cubicBezTo>
                <a:cubicBezTo>
                  <a:pt x="10612755" y="1178749"/>
                  <a:pt x="10612755" y="1178749"/>
                  <a:pt x="10612755" y="1178749"/>
                </a:cubicBezTo>
                <a:cubicBezTo>
                  <a:pt x="10594975" y="1191449"/>
                  <a:pt x="10614660" y="1219388"/>
                  <a:pt x="10632440" y="1206688"/>
                </a:cubicBezTo>
                <a:close/>
                <a:moveTo>
                  <a:pt x="10473690" y="1349563"/>
                </a:moveTo>
                <a:cubicBezTo>
                  <a:pt x="10490200" y="1338134"/>
                  <a:pt x="10472420" y="1312099"/>
                  <a:pt x="10455910" y="1324163"/>
                </a:cubicBezTo>
                <a:cubicBezTo>
                  <a:pt x="10455910" y="1324163"/>
                  <a:pt x="10455910" y="1324163"/>
                  <a:pt x="10455910" y="1324163"/>
                </a:cubicBezTo>
                <a:cubicBezTo>
                  <a:pt x="10439400" y="1334959"/>
                  <a:pt x="10457815" y="1360994"/>
                  <a:pt x="10473690" y="1349563"/>
                </a:cubicBezTo>
                <a:lnTo>
                  <a:pt x="10473690" y="1349563"/>
                </a:lnTo>
                <a:close/>
                <a:moveTo>
                  <a:pt x="10539730" y="1286063"/>
                </a:moveTo>
                <a:cubicBezTo>
                  <a:pt x="10528935" y="1268919"/>
                  <a:pt x="10502265" y="1286699"/>
                  <a:pt x="10513695" y="1303209"/>
                </a:cubicBezTo>
                <a:cubicBezTo>
                  <a:pt x="10525125" y="1320354"/>
                  <a:pt x="10551160" y="1302574"/>
                  <a:pt x="10539730" y="1286063"/>
                </a:cubicBezTo>
                <a:close/>
                <a:moveTo>
                  <a:pt x="10640060" y="1264474"/>
                </a:moveTo>
                <a:cubicBezTo>
                  <a:pt x="10631170" y="1248599"/>
                  <a:pt x="10606405" y="1262569"/>
                  <a:pt x="10615295" y="1278444"/>
                </a:cubicBezTo>
                <a:cubicBezTo>
                  <a:pt x="10624820" y="1294319"/>
                  <a:pt x="10649585" y="1280349"/>
                  <a:pt x="10640060" y="1264474"/>
                </a:cubicBezTo>
                <a:close/>
                <a:moveTo>
                  <a:pt x="10761980" y="1198434"/>
                </a:moveTo>
                <a:cubicBezTo>
                  <a:pt x="10753725" y="1181924"/>
                  <a:pt x="10728325" y="1195259"/>
                  <a:pt x="10737215" y="1211769"/>
                </a:cubicBezTo>
                <a:cubicBezTo>
                  <a:pt x="10745470" y="1227644"/>
                  <a:pt x="10770870" y="1214309"/>
                  <a:pt x="10761980" y="1198434"/>
                </a:cubicBezTo>
                <a:close/>
                <a:moveTo>
                  <a:pt x="10501630" y="1329244"/>
                </a:moveTo>
                <a:cubicBezTo>
                  <a:pt x="10485755" y="1338769"/>
                  <a:pt x="10500995" y="1362899"/>
                  <a:pt x="10516235" y="1353374"/>
                </a:cubicBezTo>
                <a:cubicBezTo>
                  <a:pt x="10532110" y="1343849"/>
                  <a:pt x="10516870" y="1319719"/>
                  <a:pt x="10501630" y="1329244"/>
                </a:cubicBezTo>
                <a:close/>
                <a:moveTo>
                  <a:pt x="10478135" y="1383219"/>
                </a:moveTo>
                <a:cubicBezTo>
                  <a:pt x="10463530" y="1390838"/>
                  <a:pt x="10476230" y="1413699"/>
                  <a:pt x="10490200" y="1405444"/>
                </a:cubicBezTo>
                <a:cubicBezTo>
                  <a:pt x="10504805" y="1397824"/>
                  <a:pt x="10492105" y="1375599"/>
                  <a:pt x="10478135" y="1383219"/>
                </a:cubicBezTo>
                <a:close/>
                <a:moveTo>
                  <a:pt x="10704830" y="1267649"/>
                </a:moveTo>
                <a:cubicBezTo>
                  <a:pt x="10689590" y="1274634"/>
                  <a:pt x="10701020" y="1298129"/>
                  <a:pt x="10715625" y="1290509"/>
                </a:cubicBezTo>
                <a:cubicBezTo>
                  <a:pt x="10730865" y="1283524"/>
                  <a:pt x="10719435" y="1260663"/>
                  <a:pt x="10704830" y="1267649"/>
                </a:cubicBezTo>
                <a:close/>
                <a:moveTo>
                  <a:pt x="10647680" y="1295588"/>
                </a:moveTo>
                <a:cubicBezTo>
                  <a:pt x="10633075" y="1302574"/>
                  <a:pt x="10644505" y="1326069"/>
                  <a:pt x="10659110" y="1318449"/>
                </a:cubicBezTo>
                <a:cubicBezTo>
                  <a:pt x="10673715" y="1311463"/>
                  <a:pt x="10662285" y="1287969"/>
                  <a:pt x="10647680" y="1295588"/>
                </a:cubicBezTo>
                <a:close/>
                <a:moveTo>
                  <a:pt x="10701020" y="1230819"/>
                </a:moveTo>
                <a:cubicBezTo>
                  <a:pt x="10692765" y="1214309"/>
                  <a:pt x="10667365" y="1228279"/>
                  <a:pt x="10676255" y="1244154"/>
                </a:cubicBezTo>
                <a:cubicBezTo>
                  <a:pt x="10684510" y="1260663"/>
                  <a:pt x="10709910" y="1246694"/>
                  <a:pt x="10701020" y="1230819"/>
                </a:cubicBezTo>
                <a:close/>
                <a:moveTo>
                  <a:pt x="10744200" y="995869"/>
                </a:moveTo>
                <a:cubicBezTo>
                  <a:pt x="10706735" y="1052384"/>
                  <a:pt x="10819765" y="1025713"/>
                  <a:pt x="10760075" y="992059"/>
                </a:cubicBezTo>
                <a:cubicBezTo>
                  <a:pt x="10807700" y="931734"/>
                  <a:pt x="10678795" y="956499"/>
                  <a:pt x="10745470" y="994599"/>
                </a:cubicBezTo>
                <a:cubicBezTo>
                  <a:pt x="10744835" y="995234"/>
                  <a:pt x="10744835" y="995234"/>
                  <a:pt x="10744200" y="995869"/>
                </a:cubicBezTo>
                <a:close/>
                <a:moveTo>
                  <a:pt x="10708005" y="1160969"/>
                </a:moveTo>
                <a:cubicBezTo>
                  <a:pt x="10690860" y="1171129"/>
                  <a:pt x="10706735" y="1198434"/>
                  <a:pt x="10723880" y="1187638"/>
                </a:cubicBezTo>
                <a:cubicBezTo>
                  <a:pt x="10741660" y="1177479"/>
                  <a:pt x="10725150" y="1150174"/>
                  <a:pt x="10708005" y="1160969"/>
                </a:cubicBezTo>
                <a:close/>
                <a:moveTo>
                  <a:pt x="10643870" y="1199704"/>
                </a:moveTo>
                <a:cubicBezTo>
                  <a:pt x="10626725" y="1209863"/>
                  <a:pt x="10643870" y="1237169"/>
                  <a:pt x="10660380" y="1225738"/>
                </a:cubicBezTo>
                <a:cubicBezTo>
                  <a:pt x="10677525" y="1215579"/>
                  <a:pt x="10661015" y="1188909"/>
                  <a:pt x="10643870" y="1199704"/>
                </a:cubicBezTo>
                <a:close/>
                <a:moveTo>
                  <a:pt x="10688955" y="1164144"/>
                </a:moveTo>
                <a:cubicBezTo>
                  <a:pt x="10718165" y="1163509"/>
                  <a:pt x="10704195" y="1117788"/>
                  <a:pt x="10679430" y="1133029"/>
                </a:cubicBezTo>
                <a:cubicBezTo>
                  <a:pt x="10665460" y="1141919"/>
                  <a:pt x="10673080" y="1164779"/>
                  <a:pt x="10688955" y="1164144"/>
                </a:cubicBezTo>
                <a:close/>
                <a:moveTo>
                  <a:pt x="10679430" y="1112074"/>
                </a:moveTo>
                <a:cubicBezTo>
                  <a:pt x="10701020" y="1138109"/>
                  <a:pt x="10730230" y="1091119"/>
                  <a:pt x="10697845" y="1083499"/>
                </a:cubicBezTo>
                <a:cubicBezTo>
                  <a:pt x="10708005" y="1074609"/>
                  <a:pt x="10705465" y="1056829"/>
                  <a:pt x="10692765" y="1051113"/>
                </a:cubicBezTo>
                <a:cubicBezTo>
                  <a:pt x="10700385" y="1040954"/>
                  <a:pt x="10696575" y="1025079"/>
                  <a:pt x="10685145" y="1019999"/>
                </a:cubicBezTo>
                <a:cubicBezTo>
                  <a:pt x="10753090" y="972374"/>
                  <a:pt x="10612120" y="959674"/>
                  <a:pt x="10669905" y="1018729"/>
                </a:cubicBezTo>
                <a:cubicBezTo>
                  <a:pt x="10650855" y="1023174"/>
                  <a:pt x="10649585" y="1052384"/>
                  <a:pt x="10668000" y="1058734"/>
                </a:cubicBezTo>
                <a:cubicBezTo>
                  <a:pt x="10660380" y="1069529"/>
                  <a:pt x="10667365" y="1087309"/>
                  <a:pt x="10681335" y="1088579"/>
                </a:cubicBezTo>
                <a:cubicBezTo>
                  <a:pt x="10674985" y="1094929"/>
                  <a:pt x="10674350" y="1105088"/>
                  <a:pt x="10679430" y="1112074"/>
                </a:cubicBezTo>
                <a:close/>
                <a:moveTo>
                  <a:pt x="11482705" y="989519"/>
                </a:moveTo>
                <a:cubicBezTo>
                  <a:pt x="11466830" y="992694"/>
                  <a:pt x="11472545" y="1018094"/>
                  <a:pt x="11488420" y="1014284"/>
                </a:cubicBezTo>
                <a:cubicBezTo>
                  <a:pt x="11504930" y="1010474"/>
                  <a:pt x="11499215" y="985709"/>
                  <a:pt x="11482705" y="989519"/>
                </a:cubicBezTo>
                <a:close/>
                <a:moveTo>
                  <a:pt x="635" y="1256854"/>
                </a:moveTo>
                <a:cubicBezTo>
                  <a:pt x="0" y="1256854"/>
                  <a:pt x="0" y="1256854"/>
                  <a:pt x="635" y="1256854"/>
                </a:cubicBezTo>
                <a:lnTo>
                  <a:pt x="0" y="1293049"/>
                </a:lnTo>
                <a:cubicBezTo>
                  <a:pt x="18415" y="1289874"/>
                  <a:pt x="20955" y="1260029"/>
                  <a:pt x="635" y="1256854"/>
                </a:cubicBezTo>
                <a:close/>
                <a:moveTo>
                  <a:pt x="635" y="1186369"/>
                </a:moveTo>
                <a:cubicBezTo>
                  <a:pt x="0" y="1186369"/>
                  <a:pt x="0" y="1186369"/>
                  <a:pt x="635" y="1186369"/>
                </a:cubicBezTo>
                <a:lnTo>
                  <a:pt x="0" y="1223199"/>
                </a:lnTo>
                <a:cubicBezTo>
                  <a:pt x="18415" y="1220024"/>
                  <a:pt x="20320" y="1190179"/>
                  <a:pt x="635" y="1186369"/>
                </a:cubicBezTo>
                <a:close/>
                <a:moveTo>
                  <a:pt x="15240" y="1344484"/>
                </a:moveTo>
                <a:cubicBezTo>
                  <a:pt x="15240" y="1333054"/>
                  <a:pt x="8255" y="1327974"/>
                  <a:pt x="0" y="1326704"/>
                </a:cubicBezTo>
                <a:lnTo>
                  <a:pt x="0" y="1362263"/>
                </a:lnTo>
                <a:cubicBezTo>
                  <a:pt x="8255" y="1360994"/>
                  <a:pt x="15240" y="1354644"/>
                  <a:pt x="15240" y="1344484"/>
                </a:cubicBezTo>
                <a:close/>
                <a:moveTo>
                  <a:pt x="163830" y="1565463"/>
                </a:moveTo>
                <a:cubicBezTo>
                  <a:pt x="178435" y="1573084"/>
                  <a:pt x="189865" y="1549588"/>
                  <a:pt x="175260" y="1542604"/>
                </a:cubicBezTo>
                <a:cubicBezTo>
                  <a:pt x="160020" y="1534984"/>
                  <a:pt x="148590" y="1558479"/>
                  <a:pt x="163830" y="1565463"/>
                </a:cubicBezTo>
                <a:close/>
                <a:moveTo>
                  <a:pt x="132080" y="1957894"/>
                </a:moveTo>
                <a:cubicBezTo>
                  <a:pt x="123825" y="1978213"/>
                  <a:pt x="155575" y="1990913"/>
                  <a:pt x="163830" y="1970594"/>
                </a:cubicBezTo>
                <a:cubicBezTo>
                  <a:pt x="172085" y="1950274"/>
                  <a:pt x="139700" y="1937574"/>
                  <a:pt x="132080" y="1957894"/>
                </a:cubicBezTo>
                <a:close/>
                <a:moveTo>
                  <a:pt x="15240" y="1414334"/>
                </a:moveTo>
                <a:cubicBezTo>
                  <a:pt x="15240" y="1402904"/>
                  <a:pt x="8255" y="1397824"/>
                  <a:pt x="0" y="1396554"/>
                </a:cubicBezTo>
                <a:lnTo>
                  <a:pt x="0" y="1432113"/>
                </a:lnTo>
                <a:cubicBezTo>
                  <a:pt x="8255" y="1430844"/>
                  <a:pt x="15240" y="1424494"/>
                  <a:pt x="15240" y="1414334"/>
                </a:cubicBezTo>
                <a:close/>
                <a:moveTo>
                  <a:pt x="121285" y="1812479"/>
                </a:moveTo>
                <a:cubicBezTo>
                  <a:pt x="113030" y="1830894"/>
                  <a:pt x="141605" y="1843594"/>
                  <a:pt x="149860" y="1825179"/>
                </a:cubicBezTo>
                <a:cubicBezTo>
                  <a:pt x="158115" y="1806763"/>
                  <a:pt x="129540" y="1794063"/>
                  <a:pt x="121285" y="1812479"/>
                </a:cubicBezTo>
                <a:close/>
                <a:moveTo>
                  <a:pt x="111125" y="1666429"/>
                </a:moveTo>
                <a:cubicBezTo>
                  <a:pt x="107950" y="1673413"/>
                  <a:pt x="110490" y="1681669"/>
                  <a:pt x="117475" y="1685479"/>
                </a:cubicBezTo>
                <a:lnTo>
                  <a:pt x="117475" y="1685479"/>
                </a:lnTo>
                <a:cubicBezTo>
                  <a:pt x="153670" y="1695004"/>
                  <a:pt x="132715" y="1636584"/>
                  <a:pt x="111125" y="1666429"/>
                </a:cubicBezTo>
                <a:close/>
                <a:moveTo>
                  <a:pt x="106680" y="1536888"/>
                </a:moveTo>
                <a:cubicBezTo>
                  <a:pt x="121285" y="1544509"/>
                  <a:pt x="133350" y="1521649"/>
                  <a:pt x="118110" y="1514029"/>
                </a:cubicBezTo>
                <a:cubicBezTo>
                  <a:pt x="103505" y="1506409"/>
                  <a:pt x="92075" y="1529269"/>
                  <a:pt x="106680" y="1536888"/>
                </a:cubicBezTo>
                <a:close/>
                <a:moveTo>
                  <a:pt x="635" y="1116519"/>
                </a:moveTo>
                <a:cubicBezTo>
                  <a:pt x="0" y="1116519"/>
                  <a:pt x="0" y="1116519"/>
                  <a:pt x="635" y="1116519"/>
                </a:cubicBezTo>
                <a:lnTo>
                  <a:pt x="0" y="1152713"/>
                </a:lnTo>
                <a:cubicBezTo>
                  <a:pt x="18415" y="1150174"/>
                  <a:pt x="20955" y="1120329"/>
                  <a:pt x="635" y="1116519"/>
                </a:cubicBezTo>
                <a:close/>
                <a:moveTo>
                  <a:pt x="7620" y="2171254"/>
                </a:moveTo>
                <a:cubicBezTo>
                  <a:pt x="5080" y="2169984"/>
                  <a:pt x="2540" y="2169984"/>
                  <a:pt x="0" y="2169349"/>
                </a:cubicBezTo>
                <a:lnTo>
                  <a:pt x="0" y="2209354"/>
                </a:lnTo>
                <a:cubicBezTo>
                  <a:pt x="19050" y="2209989"/>
                  <a:pt x="28575" y="2179509"/>
                  <a:pt x="7620" y="2171254"/>
                </a:cubicBezTo>
                <a:close/>
                <a:moveTo>
                  <a:pt x="10795" y="1472754"/>
                </a:moveTo>
                <a:cubicBezTo>
                  <a:pt x="16510" y="1461959"/>
                  <a:pt x="8255" y="1454974"/>
                  <a:pt x="0" y="1454338"/>
                </a:cubicBezTo>
                <a:lnTo>
                  <a:pt x="0" y="1502599"/>
                </a:lnTo>
                <a:cubicBezTo>
                  <a:pt x="13335" y="1500694"/>
                  <a:pt x="20320" y="1482913"/>
                  <a:pt x="10795" y="1472754"/>
                </a:cubicBezTo>
                <a:close/>
                <a:moveTo>
                  <a:pt x="437515" y="1820734"/>
                </a:moveTo>
                <a:cubicBezTo>
                  <a:pt x="454660" y="1827084"/>
                  <a:pt x="464820" y="1800413"/>
                  <a:pt x="447040" y="1794063"/>
                </a:cubicBezTo>
                <a:cubicBezTo>
                  <a:pt x="429895" y="1787079"/>
                  <a:pt x="419735" y="1814384"/>
                  <a:pt x="437515" y="1820734"/>
                </a:cubicBezTo>
                <a:close/>
                <a:moveTo>
                  <a:pt x="7620" y="2457639"/>
                </a:moveTo>
                <a:cubicBezTo>
                  <a:pt x="5080" y="2457004"/>
                  <a:pt x="2540" y="2456369"/>
                  <a:pt x="0" y="2456369"/>
                </a:cubicBezTo>
                <a:lnTo>
                  <a:pt x="0" y="2501454"/>
                </a:lnTo>
                <a:cubicBezTo>
                  <a:pt x="22225" y="2502089"/>
                  <a:pt x="32385" y="2465894"/>
                  <a:pt x="7620" y="2457639"/>
                </a:cubicBezTo>
                <a:close/>
                <a:moveTo>
                  <a:pt x="7620" y="2028379"/>
                </a:moveTo>
                <a:cubicBezTo>
                  <a:pt x="5080" y="2027109"/>
                  <a:pt x="2540" y="2026474"/>
                  <a:pt x="0" y="2026474"/>
                </a:cubicBezTo>
                <a:lnTo>
                  <a:pt x="0" y="2063304"/>
                </a:lnTo>
                <a:cubicBezTo>
                  <a:pt x="17145" y="2063938"/>
                  <a:pt x="26670" y="2036634"/>
                  <a:pt x="7620" y="2028379"/>
                </a:cubicBezTo>
                <a:close/>
                <a:moveTo>
                  <a:pt x="13335" y="1616263"/>
                </a:moveTo>
                <a:cubicBezTo>
                  <a:pt x="17780" y="1605469"/>
                  <a:pt x="8890" y="1597849"/>
                  <a:pt x="0" y="1597849"/>
                </a:cubicBezTo>
                <a:lnTo>
                  <a:pt x="0" y="1642299"/>
                </a:lnTo>
                <a:cubicBezTo>
                  <a:pt x="10795" y="1639759"/>
                  <a:pt x="19685" y="1628963"/>
                  <a:pt x="13335" y="1616263"/>
                </a:cubicBezTo>
                <a:close/>
                <a:moveTo>
                  <a:pt x="635" y="1536254"/>
                </a:moveTo>
                <a:cubicBezTo>
                  <a:pt x="0" y="1536254"/>
                  <a:pt x="0" y="1536254"/>
                  <a:pt x="635" y="1536254"/>
                </a:cubicBezTo>
                <a:lnTo>
                  <a:pt x="0" y="1572449"/>
                </a:lnTo>
                <a:cubicBezTo>
                  <a:pt x="18415" y="1569909"/>
                  <a:pt x="20955" y="1540063"/>
                  <a:pt x="635" y="1536254"/>
                </a:cubicBezTo>
                <a:close/>
                <a:moveTo>
                  <a:pt x="6985" y="1741994"/>
                </a:moveTo>
                <a:cubicBezTo>
                  <a:pt x="4445" y="1740724"/>
                  <a:pt x="2540" y="1740088"/>
                  <a:pt x="0" y="1740088"/>
                </a:cubicBezTo>
                <a:lnTo>
                  <a:pt x="0" y="1771204"/>
                </a:lnTo>
                <a:cubicBezTo>
                  <a:pt x="13970" y="1771204"/>
                  <a:pt x="22860" y="1748979"/>
                  <a:pt x="6985" y="1741994"/>
                </a:cubicBezTo>
                <a:close/>
                <a:moveTo>
                  <a:pt x="635" y="1675954"/>
                </a:moveTo>
                <a:cubicBezTo>
                  <a:pt x="0" y="1675954"/>
                  <a:pt x="0" y="1675954"/>
                  <a:pt x="635" y="1675954"/>
                </a:cubicBezTo>
                <a:lnTo>
                  <a:pt x="0" y="1712149"/>
                </a:lnTo>
                <a:cubicBezTo>
                  <a:pt x="19050" y="1709609"/>
                  <a:pt x="20320" y="1679763"/>
                  <a:pt x="635" y="1675954"/>
                </a:cubicBezTo>
                <a:close/>
                <a:moveTo>
                  <a:pt x="6985" y="1884869"/>
                </a:moveTo>
                <a:cubicBezTo>
                  <a:pt x="4445" y="1883599"/>
                  <a:pt x="1905" y="1882963"/>
                  <a:pt x="0" y="1882963"/>
                </a:cubicBezTo>
                <a:lnTo>
                  <a:pt x="0" y="1917254"/>
                </a:lnTo>
                <a:cubicBezTo>
                  <a:pt x="15875" y="1917888"/>
                  <a:pt x="24765" y="1893124"/>
                  <a:pt x="6985" y="1884869"/>
                </a:cubicBezTo>
                <a:close/>
                <a:moveTo>
                  <a:pt x="307975" y="1769934"/>
                </a:moveTo>
                <a:cubicBezTo>
                  <a:pt x="324485" y="1777554"/>
                  <a:pt x="335915" y="1750884"/>
                  <a:pt x="318770" y="1743899"/>
                </a:cubicBezTo>
                <a:cubicBezTo>
                  <a:pt x="301625" y="1736913"/>
                  <a:pt x="290830" y="1762949"/>
                  <a:pt x="307975" y="1769934"/>
                </a:cubicBezTo>
                <a:close/>
                <a:moveTo>
                  <a:pt x="347345" y="2314129"/>
                </a:moveTo>
                <a:cubicBezTo>
                  <a:pt x="372110" y="2319209"/>
                  <a:pt x="380365" y="2279839"/>
                  <a:pt x="354965" y="2275394"/>
                </a:cubicBezTo>
                <a:cubicBezTo>
                  <a:pt x="329565" y="2270314"/>
                  <a:pt x="321945" y="2309684"/>
                  <a:pt x="347345" y="2314129"/>
                </a:cubicBezTo>
                <a:close/>
                <a:moveTo>
                  <a:pt x="173355" y="1695638"/>
                </a:moveTo>
                <a:cubicBezTo>
                  <a:pt x="165735" y="1712149"/>
                  <a:pt x="191770" y="1724213"/>
                  <a:pt x="198755" y="1707069"/>
                </a:cubicBezTo>
                <a:cubicBezTo>
                  <a:pt x="207010" y="1691194"/>
                  <a:pt x="180975" y="1679129"/>
                  <a:pt x="173355" y="1695638"/>
                </a:cubicBezTo>
                <a:close/>
                <a:moveTo>
                  <a:pt x="338455" y="1916619"/>
                </a:moveTo>
                <a:cubicBezTo>
                  <a:pt x="357505" y="1923604"/>
                  <a:pt x="368300" y="1893759"/>
                  <a:pt x="348615" y="1887409"/>
                </a:cubicBezTo>
                <a:cubicBezTo>
                  <a:pt x="330200" y="1879788"/>
                  <a:pt x="320040" y="1909634"/>
                  <a:pt x="338455" y="1916619"/>
                </a:cubicBezTo>
                <a:close/>
                <a:moveTo>
                  <a:pt x="336550" y="1646744"/>
                </a:moveTo>
                <a:cubicBezTo>
                  <a:pt x="351155" y="1653729"/>
                  <a:pt x="361950" y="1630234"/>
                  <a:pt x="346710" y="1623884"/>
                </a:cubicBezTo>
                <a:cubicBezTo>
                  <a:pt x="331470" y="1616899"/>
                  <a:pt x="321310" y="1640394"/>
                  <a:pt x="336550" y="1646744"/>
                </a:cubicBezTo>
                <a:close/>
                <a:moveTo>
                  <a:pt x="400050" y="1921063"/>
                </a:moveTo>
                <a:cubicBezTo>
                  <a:pt x="393700" y="1940113"/>
                  <a:pt x="423545" y="1950274"/>
                  <a:pt x="429260" y="1930588"/>
                </a:cubicBezTo>
                <a:cubicBezTo>
                  <a:pt x="436245" y="1911538"/>
                  <a:pt x="405765" y="1902013"/>
                  <a:pt x="400050" y="1921063"/>
                </a:cubicBezTo>
                <a:close/>
                <a:moveTo>
                  <a:pt x="375920" y="2059494"/>
                </a:moveTo>
                <a:cubicBezTo>
                  <a:pt x="394970" y="2060129"/>
                  <a:pt x="399415" y="2030919"/>
                  <a:pt x="380365" y="2026474"/>
                </a:cubicBezTo>
                <a:cubicBezTo>
                  <a:pt x="356235" y="2019488"/>
                  <a:pt x="350520" y="2059494"/>
                  <a:pt x="375920" y="2059494"/>
                </a:cubicBezTo>
                <a:close/>
                <a:moveTo>
                  <a:pt x="394335" y="1672144"/>
                </a:moveTo>
                <a:cubicBezTo>
                  <a:pt x="408940" y="1679129"/>
                  <a:pt x="419735" y="1654999"/>
                  <a:pt x="404495" y="1648649"/>
                </a:cubicBezTo>
                <a:cubicBezTo>
                  <a:pt x="389890" y="1642299"/>
                  <a:pt x="379095" y="1665794"/>
                  <a:pt x="394335" y="1672144"/>
                </a:cubicBezTo>
                <a:close/>
                <a:moveTo>
                  <a:pt x="372110" y="1795969"/>
                </a:moveTo>
                <a:cubicBezTo>
                  <a:pt x="388620" y="1802954"/>
                  <a:pt x="399415" y="1776284"/>
                  <a:pt x="382270" y="1769934"/>
                </a:cubicBezTo>
                <a:cubicBezTo>
                  <a:pt x="365760" y="1762949"/>
                  <a:pt x="354965" y="1789619"/>
                  <a:pt x="372110" y="1795969"/>
                </a:cubicBezTo>
                <a:close/>
                <a:moveTo>
                  <a:pt x="342265" y="2163634"/>
                </a:moveTo>
                <a:cubicBezTo>
                  <a:pt x="348615" y="2140774"/>
                  <a:pt x="312420" y="2131249"/>
                  <a:pt x="306705" y="2154109"/>
                </a:cubicBezTo>
                <a:cubicBezTo>
                  <a:pt x="300355" y="2176969"/>
                  <a:pt x="336550" y="2186494"/>
                  <a:pt x="342265" y="2163634"/>
                </a:cubicBezTo>
                <a:close/>
                <a:moveTo>
                  <a:pt x="278130" y="1620074"/>
                </a:moveTo>
                <a:cubicBezTo>
                  <a:pt x="292735" y="1627059"/>
                  <a:pt x="304165" y="1603563"/>
                  <a:pt x="288925" y="1597213"/>
                </a:cubicBezTo>
                <a:cubicBezTo>
                  <a:pt x="274320" y="1590229"/>
                  <a:pt x="263525" y="1613724"/>
                  <a:pt x="278130" y="1620074"/>
                </a:cubicBezTo>
                <a:close/>
                <a:moveTo>
                  <a:pt x="243840" y="1742629"/>
                </a:moveTo>
                <a:cubicBezTo>
                  <a:pt x="260350" y="1750249"/>
                  <a:pt x="271780" y="1723579"/>
                  <a:pt x="255270" y="1716594"/>
                </a:cubicBezTo>
                <a:cubicBezTo>
                  <a:pt x="238760" y="1709609"/>
                  <a:pt x="227330" y="1735644"/>
                  <a:pt x="243840" y="1742629"/>
                </a:cubicBezTo>
                <a:close/>
                <a:moveTo>
                  <a:pt x="220980" y="1593404"/>
                </a:moveTo>
                <a:cubicBezTo>
                  <a:pt x="235585" y="1601024"/>
                  <a:pt x="247015" y="1577529"/>
                  <a:pt x="231775" y="1570544"/>
                </a:cubicBezTo>
                <a:cubicBezTo>
                  <a:pt x="217170" y="1562924"/>
                  <a:pt x="205740" y="1586419"/>
                  <a:pt x="220980" y="1593404"/>
                </a:cubicBezTo>
                <a:close/>
                <a:moveTo>
                  <a:pt x="189865" y="1842324"/>
                </a:moveTo>
                <a:cubicBezTo>
                  <a:pt x="181610" y="1860738"/>
                  <a:pt x="210820" y="1872804"/>
                  <a:pt x="218440" y="1854388"/>
                </a:cubicBezTo>
                <a:cubicBezTo>
                  <a:pt x="226695" y="1835338"/>
                  <a:pt x="197485" y="1823274"/>
                  <a:pt x="189865" y="1842324"/>
                </a:cubicBezTo>
                <a:close/>
                <a:moveTo>
                  <a:pt x="282575" y="2013774"/>
                </a:moveTo>
                <a:cubicBezTo>
                  <a:pt x="275590" y="2034729"/>
                  <a:pt x="307975" y="2045524"/>
                  <a:pt x="314960" y="2024569"/>
                </a:cubicBezTo>
                <a:cubicBezTo>
                  <a:pt x="321945" y="2003613"/>
                  <a:pt x="289560" y="1992819"/>
                  <a:pt x="282575" y="2013774"/>
                </a:cubicBezTo>
                <a:close/>
                <a:moveTo>
                  <a:pt x="236220" y="2152839"/>
                </a:moveTo>
                <a:cubicBezTo>
                  <a:pt x="258445" y="2160459"/>
                  <a:pt x="269875" y="2124264"/>
                  <a:pt x="247015" y="2117914"/>
                </a:cubicBezTo>
                <a:cubicBezTo>
                  <a:pt x="224790" y="2110294"/>
                  <a:pt x="213360" y="2145854"/>
                  <a:pt x="236220" y="2152839"/>
                </a:cubicBezTo>
                <a:close/>
                <a:moveTo>
                  <a:pt x="267970" y="1890584"/>
                </a:moveTo>
                <a:cubicBezTo>
                  <a:pt x="286385" y="1898204"/>
                  <a:pt x="298450" y="1868359"/>
                  <a:pt x="278765" y="1861374"/>
                </a:cubicBezTo>
                <a:cubicBezTo>
                  <a:pt x="260985" y="1853754"/>
                  <a:pt x="249555" y="1883599"/>
                  <a:pt x="267970" y="1890584"/>
                </a:cubicBezTo>
                <a:close/>
                <a:moveTo>
                  <a:pt x="238760" y="1998534"/>
                </a:moveTo>
                <a:cubicBezTo>
                  <a:pt x="246380" y="1978213"/>
                  <a:pt x="213995" y="1966149"/>
                  <a:pt x="207010" y="1987104"/>
                </a:cubicBezTo>
                <a:cubicBezTo>
                  <a:pt x="199390" y="2007424"/>
                  <a:pt x="231140" y="2019488"/>
                  <a:pt x="238760" y="1998534"/>
                </a:cubicBezTo>
                <a:close/>
                <a:moveTo>
                  <a:pt x="7620" y="2314129"/>
                </a:moveTo>
                <a:cubicBezTo>
                  <a:pt x="5080" y="2312859"/>
                  <a:pt x="2540" y="2312859"/>
                  <a:pt x="0" y="2312859"/>
                </a:cubicBezTo>
                <a:lnTo>
                  <a:pt x="0" y="2355404"/>
                </a:lnTo>
                <a:cubicBezTo>
                  <a:pt x="20320" y="2356039"/>
                  <a:pt x="30480" y="2323019"/>
                  <a:pt x="7620" y="2314129"/>
                </a:cubicBezTo>
                <a:close/>
                <a:moveTo>
                  <a:pt x="302260" y="2415729"/>
                </a:moveTo>
                <a:cubicBezTo>
                  <a:pt x="307340" y="2389059"/>
                  <a:pt x="264795" y="2381439"/>
                  <a:pt x="260350" y="2408109"/>
                </a:cubicBezTo>
                <a:cubicBezTo>
                  <a:pt x="255270" y="2435414"/>
                  <a:pt x="297815" y="2443034"/>
                  <a:pt x="302260" y="2415729"/>
                </a:cubicBezTo>
                <a:close/>
                <a:moveTo>
                  <a:pt x="426720" y="2552254"/>
                </a:moveTo>
                <a:cubicBezTo>
                  <a:pt x="427990" y="2523044"/>
                  <a:pt x="381635" y="2521774"/>
                  <a:pt x="381635" y="2550984"/>
                </a:cubicBezTo>
                <a:cubicBezTo>
                  <a:pt x="380365" y="2580829"/>
                  <a:pt x="426085" y="2582099"/>
                  <a:pt x="426720" y="2552254"/>
                </a:cubicBezTo>
                <a:close/>
                <a:moveTo>
                  <a:pt x="448945" y="2761169"/>
                </a:moveTo>
                <a:cubicBezTo>
                  <a:pt x="415925" y="2766249"/>
                  <a:pt x="424815" y="2817049"/>
                  <a:pt x="457200" y="2811334"/>
                </a:cubicBezTo>
                <a:cubicBezTo>
                  <a:pt x="489585" y="2806889"/>
                  <a:pt x="481330" y="2755454"/>
                  <a:pt x="448945" y="2761169"/>
                </a:cubicBezTo>
                <a:close/>
                <a:moveTo>
                  <a:pt x="529590" y="2549714"/>
                </a:moveTo>
                <a:cubicBezTo>
                  <a:pt x="528320" y="2520504"/>
                  <a:pt x="482600" y="2522409"/>
                  <a:pt x="484505" y="2551619"/>
                </a:cubicBezTo>
                <a:cubicBezTo>
                  <a:pt x="485140" y="2581464"/>
                  <a:pt x="531495" y="2578924"/>
                  <a:pt x="529590" y="2549714"/>
                </a:cubicBezTo>
                <a:close/>
                <a:moveTo>
                  <a:pt x="561340" y="2657029"/>
                </a:moveTo>
                <a:cubicBezTo>
                  <a:pt x="556895" y="2625914"/>
                  <a:pt x="508635" y="2633534"/>
                  <a:pt x="513715" y="2664014"/>
                </a:cubicBezTo>
                <a:cubicBezTo>
                  <a:pt x="518160" y="2695129"/>
                  <a:pt x="566420" y="2687509"/>
                  <a:pt x="561340" y="2657029"/>
                </a:cubicBezTo>
                <a:close/>
                <a:moveTo>
                  <a:pt x="398780" y="2428429"/>
                </a:moveTo>
                <a:cubicBezTo>
                  <a:pt x="402590" y="2401124"/>
                  <a:pt x="359410" y="2396679"/>
                  <a:pt x="356870" y="2423984"/>
                </a:cubicBezTo>
                <a:cubicBezTo>
                  <a:pt x="353060" y="2450654"/>
                  <a:pt x="395605" y="2455734"/>
                  <a:pt x="398780" y="2428429"/>
                </a:cubicBezTo>
                <a:close/>
                <a:moveTo>
                  <a:pt x="321310" y="2650679"/>
                </a:moveTo>
                <a:cubicBezTo>
                  <a:pt x="290195" y="2649409"/>
                  <a:pt x="289560" y="2698939"/>
                  <a:pt x="320675" y="2698939"/>
                </a:cubicBezTo>
                <a:cubicBezTo>
                  <a:pt x="351790" y="2699574"/>
                  <a:pt x="352425" y="2650679"/>
                  <a:pt x="321310" y="2650679"/>
                </a:cubicBezTo>
                <a:close/>
                <a:moveTo>
                  <a:pt x="303530" y="2523044"/>
                </a:moveTo>
                <a:cubicBezTo>
                  <a:pt x="273050" y="2519869"/>
                  <a:pt x="270510" y="2568129"/>
                  <a:pt x="300990" y="2568129"/>
                </a:cubicBezTo>
                <a:cubicBezTo>
                  <a:pt x="328930" y="2568764"/>
                  <a:pt x="331470" y="2524949"/>
                  <a:pt x="303530" y="2523044"/>
                </a:cubicBezTo>
                <a:close/>
                <a:moveTo>
                  <a:pt x="337820" y="2774504"/>
                </a:moveTo>
                <a:cubicBezTo>
                  <a:pt x="304800" y="2776409"/>
                  <a:pt x="308610" y="2827844"/>
                  <a:pt x="341630" y="2825304"/>
                </a:cubicBezTo>
                <a:cubicBezTo>
                  <a:pt x="374650" y="2823399"/>
                  <a:pt x="370840" y="2771964"/>
                  <a:pt x="337820" y="2774504"/>
                </a:cubicBezTo>
                <a:close/>
                <a:moveTo>
                  <a:pt x="427990" y="2648139"/>
                </a:moveTo>
                <a:cubicBezTo>
                  <a:pt x="396875" y="2650044"/>
                  <a:pt x="400050" y="2698304"/>
                  <a:pt x="431165" y="2695764"/>
                </a:cubicBezTo>
                <a:cubicBezTo>
                  <a:pt x="462280" y="2694494"/>
                  <a:pt x="459105" y="2645599"/>
                  <a:pt x="427990" y="2648139"/>
                </a:cubicBezTo>
                <a:close/>
                <a:moveTo>
                  <a:pt x="833755" y="2500184"/>
                </a:moveTo>
                <a:cubicBezTo>
                  <a:pt x="827405" y="2471609"/>
                  <a:pt x="782320" y="2482404"/>
                  <a:pt x="789940" y="2510979"/>
                </a:cubicBezTo>
                <a:cubicBezTo>
                  <a:pt x="796925" y="2539554"/>
                  <a:pt x="841375" y="2528124"/>
                  <a:pt x="833755" y="2500184"/>
                </a:cubicBezTo>
                <a:close/>
                <a:moveTo>
                  <a:pt x="772160" y="2667824"/>
                </a:moveTo>
                <a:cubicBezTo>
                  <a:pt x="741045" y="2679889"/>
                  <a:pt x="760730" y="2727514"/>
                  <a:pt x="791210" y="2714814"/>
                </a:cubicBezTo>
                <a:cubicBezTo>
                  <a:pt x="822325" y="2702749"/>
                  <a:pt x="802640" y="2655124"/>
                  <a:pt x="772160" y="2667824"/>
                </a:cubicBezTo>
                <a:close/>
                <a:moveTo>
                  <a:pt x="875030" y="2571939"/>
                </a:moveTo>
                <a:cubicBezTo>
                  <a:pt x="864870" y="2542729"/>
                  <a:pt x="819150" y="2559239"/>
                  <a:pt x="829945" y="2588449"/>
                </a:cubicBezTo>
                <a:cubicBezTo>
                  <a:pt x="840105" y="2617659"/>
                  <a:pt x="885825" y="2600514"/>
                  <a:pt x="875030" y="2571939"/>
                </a:cubicBezTo>
                <a:close/>
                <a:moveTo>
                  <a:pt x="558800" y="2738309"/>
                </a:moveTo>
                <a:cubicBezTo>
                  <a:pt x="526415" y="2745929"/>
                  <a:pt x="539750" y="2796094"/>
                  <a:pt x="571500" y="2787839"/>
                </a:cubicBezTo>
                <a:cubicBezTo>
                  <a:pt x="603250" y="2780219"/>
                  <a:pt x="590550" y="2730054"/>
                  <a:pt x="558800" y="2738309"/>
                </a:cubicBezTo>
                <a:close/>
                <a:moveTo>
                  <a:pt x="772160" y="2606864"/>
                </a:moveTo>
                <a:cubicBezTo>
                  <a:pt x="763905" y="2577019"/>
                  <a:pt x="716915" y="2590354"/>
                  <a:pt x="725805" y="2620199"/>
                </a:cubicBezTo>
                <a:cubicBezTo>
                  <a:pt x="734695" y="2650044"/>
                  <a:pt x="781685" y="2636074"/>
                  <a:pt x="772160" y="2606864"/>
                </a:cubicBezTo>
                <a:close/>
                <a:moveTo>
                  <a:pt x="6985" y="2600514"/>
                </a:moveTo>
                <a:cubicBezTo>
                  <a:pt x="4445" y="2599879"/>
                  <a:pt x="1905" y="2599244"/>
                  <a:pt x="0" y="2599244"/>
                </a:cubicBezTo>
                <a:lnTo>
                  <a:pt x="0" y="2647504"/>
                </a:lnTo>
                <a:cubicBezTo>
                  <a:pt x="24130" y="2648139"/>
                  <a:pt x="34290" y="2608769"/>
                  <a:pt x="6985" y="2600514"/>
                </a:cubicBezTo>
                <a:close/>
                <a:moveTo>
                  <a:pt x="733425" y="2523044"/>
                </a:moveTo>
                <a:cubicBezTo>
                  <a:pt x="728345" y="2493834"/>
                  <a:pt x="683260" y="2502724"/>
                  <a:pt x="688975" y="2531299"/>
                </a:cubicBezTo>
                <a:cubicBezTo>
                  <a:pt x="694055" y="2559874"/>
                  <a:pt x="739140" y="2551619"/>
                  <a:pt x="733425" y="2523044"/>
                </a:cubicBezTo>
                <a:close/>
                <a:moveTo>
                  <a:pt x="631825" y="2539554"/>
                </a:moveTo>
                <a:cubicBezTo>
                  <a:pt x="628650" y="2510344"/>
                  <a:pt x="582930" y="2515424"/>
                  <a:pt x="586740" y="2544634"/>
                </a:cubicBezTo>
                <a:cubicBezTo>
                  <a:pt x="589915" y="2574479"/>
                  <a:pt x="635635" y="2568764"/>
                  <a:pt x="631825" y="2539554"/>
                </a:cubicBezTo>
                <a:close/>
                <a:moveTo>
                  <a:pt x="666750" y="2706559"/>
                </a:moveTo>
                <a:cubicBezTo>
                  <a:pt x="635000" y="2716719"/>
                  <a:pt x="652145" y="2765614"/>
                  <a:pt x="682625" y="2754819"/>
                </a:cubicBezTo>
                <a:cubicBezTo>
                  <a:pt x="713740" y="2745294"/>
                  <a:pt x="697865" y="2695764"/>
                  <a:pt x="666750" y="2706559"/>
                </a:cubicBezTo>
                <a:close/>
                <a:moveTo>
                  <a:pt x="667385" y="2635439"/>
                </a:moveTo>
                <a:cubicBezTo>
                  <a:pt x="661035" y="2604959"/>
                  <a:pt x="613410" y="2615754"/>
                  <a:pt x="620395" y="2646234"/>
                </a:cubicBezTo>
                <a:cubicBezTo>
                  <a:pt x="627380" y="2676714"/>
                  <a:pt x="675005" y="2665919"/>
                  <a:pt x="667385" y="2635439"/>
                </a:cubicBezTo>
                <a:close/>
                <a:moveTo>
                  <a:pt x="86360" y="2060763"/>
                </a:moveTo>
                <a:cubicBezTo>
                  <a:pt x="64135" y="2051874"/>
                  <a:pt x="50800" y="2086163"/>
                  <a:pt x="73025" y="2095054"/>
                </a:cubicBezTo>
                <a:cubicBezTo>
                  <a:pt x="94615" y="2104579"/>
                  <a:pt x="108585" y="2069654"/>
                  <a:pt x="86360" y="2060763"/>
                </a:cubicBezTo>
                <a:close/>
                <a:moveTo>
                  <a:pt x="92710" y="2530664"/>
                </a:moveTo>
                <a:cubicBezTo>
                  <a:pt x="120650" y="2538919"/>
                  <a:pt x="132715" y="2493834"/>
                  <a:pt x="104140" y="2486849"/>
                </a:cubicBezTo>
                <a:cubicBezTo>
                  <a:pt x="76200" y="2479229"/>
                  <a:pt x="64135" y="2523679"/>
                  <a:pt x="92710" y="2530664"/>
                </a:cubicBezTo>
                <a:close/>
                <a:moveTo>
                  <a:pt x="80010" y="1917888"/>
                </a:moveTo>
                <a:cubicBezTo>
                  <a:pt x="59690" y="1908999"/>
                  <a:pt x="46355" y="1940749"/>
                  <a:pt x="66675" y="1949004"/>
                </a:cubicBezTo>
                <a:cubicBezTo>
                  <a:pt x="86360" y="1957894"/>
                  <a:pt x="100330" y="1926144"/>
                  <a:pt x="80010" y="1917888"/>
                </a:cubicBezTo>
                <a:close/>
                <a:moveTo>
                  <a:pt x="85725" y="2385884"/>
                </a:moveTo>
                <a:cubicBezTo>
                  <a:pt x="111760" y="2394774"/>
                  <a:pt x="124460" y="2353499"/>
                  <a:pt x="98425" y="2345244"/>
                </a:cubicBezTo>
                <a:cubicBezTo>
                  <a:pt x="72390" y="2336989"/>
                  <a:pt x="59690" y="2378264"/>
                  <a:pt x="85725" y="2385884"/>
                </a:cubicBezTo>
                <a:close/>
                <a:moveTo>
                  <a:pt x="79375" y="2241104"/>
                </a:moveTo>
                <a:cubicBezTo>
                  <a:pt x="102870" y="2249994"/>
                  <a:pt x="116840" y="2211894"/>
                  <a:pt x="92710" y="2203639"/>
                </a:cubicBezTo>
                <a:cubicBezTo>
                  <a:pt x="67945" y="2194749"/>
                  <a:pt x="54610" y="2232849"/>
                  <a:pt x="79375" y="2241104"/>
                </a:cubicBezTo>
                <a:close/>
                <a:moveTo>
                  <a:pt x="260985" y="2295079"/>
                </a:moveTo>
                <a:cubicBezTo>
                  <a:pt x="334010" y="2255074"/>
                  <a:pt x="194945" y="2237929"/>
                  <a:pt x="255905" y="2294444"/>
                </a:cubicBezTo>
                <a:lnTo>
                  <a:pt x="255905" y="2294444"/>
                </a:lnTo>
                <a:cubicBezTo>
                  <a:pt x="257810" y="2294444"/>
                  <a:pt x="259715" y="2295079"/>
                  <a:pt x="260985" y="2295079"/>
                </a:cubicBezTo>
                <a:close/>
                <a:moveTo>
                  <a:pt x="6350" y="2743389"/>
                </a:moveTo>
                <a:cubicBezTo>
                  <a:pt x="3810" y="2742754"/>
                  <a:pt x="1905" y="2742754"/>
                  <a:pt x="0" y="2742119"/>
                </a:cubicBezTo>
                <a:lnTo>
                  <a:pt x="0" y="2792919"/>
                </a:lnTo>
                <a:cubicBezTo>
                  <a:pt x="26670" y="2794824"/>
                  <a:pt x="36195" y="2751009"/>
                  <a:pt x="6350" y="2743389"/>
                </a:cubicBezTo>
                <a:close/>
                <a:moveTo>
                  <a:pt x="62230" y="1484819"/>
                </a:moveTo>
                <a:cubicBezTo>
                  <a:pt x="43815" y="1475294"/>
                  <a:pt x="35560" y="1508313"/>
                  <a:pt x="56515" y="1508949"/>
                </a:cubicBezTo>
                <a:cubicBezTo>
                  <a:pt x="68580" y="1509584"/>
                  <a:pt x="73660" y="1490534"/>
                  <a:pt x="62230" y="1484819"/>
                </a:cubicBezTo>
                <a:close/>
                <a:moveTo>
                  <a:pt x="67945" y="1629599"/>
                </a:moveTo>
                <a:cubicBezTo>
                  <a:pt x="46990" y="1620074"/>
                  <a:pt x="38735" y="1655634"/>
                  <a:pt x="61595" y="1656269"/>
                </a:cubicBezTo>
                <a:cubicBezTo>
                  <a:pt x="76200" y="1656904"/>
                  <a:pt x="81280" y="1635949"/>
                  <a:pt x="67945" y="1629599"/>
                </a:cubicBezTo>
                <a:close/>
                <a:moveTo>
                  <a:pt x="67310" y="1803588"/>
                </a:moveTo>
                <a:cubicBezTo>
                  <a:pt x="83185" y="1804224"/>
                  <a:pt x="88900" y="1780094"/>
                  <a:pt x="73660" y="1773744"/>
                </a:cubicBezTo>
                <a:cubicBezTo>
                  <a:pt x="51435" y="1763584"/>
                  <a:pt x="42545" y="1802954"/>
                  <a:pt x="67310" y="1803588"/>
                </a:cubicBezTo>
                <a:close/>
                <a:moveTo>
                  <a:pt x="203200" y="2508439"/>
                </a:moveTo>
                <a:cubicBezTo>
                  <a:pt x="172085" y="2502724"/>
                  <a:pt x="167005" y="2553524"/>
                  <a:pt x="199390" y="2553524"/>
                </a:cubicBezTo>
                <a:cubicBezTo>
                  <a:pt x="225425" y="2554159"/>
                  <a:pt x="229870" y="2512884"/>
                  <a:pt x="203200" y="2508439"/>
                </a:cubicBezTo>
                <a:close/>
                <a:moveTo>
                  <a:pt x="209550" y="2691319"/>
                </a:moveTo>
                <a:cubicBezTo>
                  <a:pt x="240030" y="2695129"/>
                  <a:pt x="245745" y="2646869"/>
                  <a:pt x="214630" y="2643694"/>
                </a:cubicBezTo>
                <a:cubicBezTo>
                  <a:pt x="184150" y="2639884"/>
                  <a:pt x="179070" y="2688779"/>
                  <a:pt x="209550" y="2691319"/>
                </a:cubicBezTo>
                <a:lnTo>
                  <a:pt x="209550" y="2691319"/>
                </a:lnTo>
                <a:close/>
                <a:moveTo>
                  <a:pt x="100330" y="2674174"/>
                </a:moveTo>
                <a:cubicBezTo>
                  <a:pt x="130810" y="2681159"/>
                  <a:pt x="140970" y="2632899"/>
                  <a:pt x="109855" y="2627184"/>
                </a:cubicBezTo>
                <a:cubicBezTo>
                  <a:pt x="79375" y="2620199"/>
                  <a:pt x="69850" y="2668459"/>
                  <a:pt x="100330" y="2674174"/>
                </a:cubicBezTo>
                <a:close/>
                <a:moveTo>
                  <a:pt x="191135" y="2371279"/>
                </a:moveTo>
                <a:cubicBezTo>
                  <a:pt x="161290" y="2363659"/>
                  <a:pt x="154940" y="2413189"/>
                  <a:pt x="186055" y="2413189"/>
                </a:cubicBezTo>
                <a:cubicBezTo>
                  <a:pt x="210185" y="2413824"/>
                  <a:pt x="214630" y="2376359"/>
                  <a:pt x="191135" y="2371279"/>
                </a:cubicBezTo>
                <a:close/>
                <a:moveTo>
                  <a:pt x="226695" y="2776409"/>
                </a:moveTo>
                <a:cubicBezTo>
                  <a:pt x="193675" y="2774504"/>
                  <a:pt x="191770" y="2826574"/>
                  <a:pt x="224790" y="2827209"/>
                </a:cubicBezTo>
                <a:cubicBezTo>
                  <a:pt x="257175" y="2829114"/>
                  <a:pt x="259715" y="2777044"/>
                  <a:pt x="226695" y="2776409"/>
                </a:cubicBezTo>
                <a:close/>
                <a:moveTo>
                  <a:pt x="178435" y="2232214"/>
                </a:moveTo>
                <a:cubicBezTo>
                  <a:pt x="149860" y="2223959"/>
                  <a:pt x="143510" y="2270949"/>
                  <a:pt x="172720" y="2270949"/>
                </a:cubicBezTo>
                <a:cubicBezTo>
                  <a:pt x="194945" y="2271584"/>
                  <a:pt x="200025" y="2237929"/>
                  <a:pt x="178435" y="2232214"/>
                </a:cubicBezTo>
                <a:close/>
                <a:moveTo>
                  <a:pt x="115570" y="2766249"/>
                </a:moveTo>
                <a:cubicBezTo>
                  <a:pt x="83185" y="2761169"/>
                  <a:pt x="75565" y="2811969"/>
                  <a:pt x="107950" y="2816414"/>
                </a:cubicBezTo>
                <a:cubicBezTo>
                  <a:pt x="140335" y="2822129"/>
                  <a:pt x="148590" y="2770694"/>
                  <a:pt x="115570" y="2766249"/>
                </a:cubicBezTo>
                <a:close/>
                <a:moveTo>
                  <a:pt x="166370" y="2090609"/>
                </a:moveTo>
                <a:cubicBezTo>
                  <a:pt x="139700" y="2081719"/>
                  <a:pt x="132080" y="2126169"/>
                  <a:pt x="160020" y="2126169"/>
                </a:cubicBezTo>
                <a:cubicBezTo>
                  <a:pt x="179705" y="2127439"/>
                  <a:pt x="185420" y="2096959"/>
                  <a:pt x="166370" y="2090609"/>
                </a:cubicBezTo>
                <a:close/>
                <a:moveTo>
                  <a:pt x="1195070" y="2180779"/>
                </a:moveTo>
                <a:cubicBezTo>
                  <a:pt x="1190625" y="2157284"/>
                  <a:pt x="1153795" y="2164904"/>
                  <a:pt x="1158875" y="2188399"/>
                </a:cubicBezTo>
                <a:cubicBezTo>
                  <a:pt x="1163955" y="2211894"/>
                  <a:pt x="1200150" y="2203639"/>
                  <a:pt x="1195070" y="2180779"/>
                </a:cubicBezTo>
                <a:close/>
                <a:moveTo>
                  <a:pt x="936625" y="2389059"/>
                </a:moveTo>
                <a:cubicBezTo>
                  <a:pt x="942975" y="2415729"/>
                  <a:pt x="984885" y="2405569"/>
                  <a:pt x="977900" y="2378899"/>
                </a:cubicBezTo>
                <a:cubicBezTo>
                  <a:pt x="971550" y="2352229"/>
                  <a:pt x="929640" y="2363024"/>
                  <a:pt x="936625" y="2389059"/>
                </a:cubicBezTo>
                <a:close/>
                <a:moveTo>
                  <a:pt x="974725" y="1958529"/>
                </a:moveTo>
                <a:cubicBezTo>
                  <a:pt x="992505" y="1961069"/>
                  <a:pt x="996950" y="1932494"/>
                  <a:pt x="978535" y="1930588"/>
                </a:cubicBezTo>
                <a:cubicBezTo>
                  <a:pt x="960755" y="1927413"/>
                  <a:pt x="956945" y="1955988"/>
                  <a:pt x="974725" y="1958529"/>
                </a:cubicBezTo>
                <a:close/>
                <a:moveTo>
                  <a:pt x="835660" y="2240469"/>
                </a:moveTo>
                <a:cubicBezTo>
                  <a:pt x="859790" y="2240469"/>
                  <a:pt x="859155" y="2203004"/>
                  <a:pt x="835025" y="2203639"/>
                </a:cubicBezTo>
                <a:cubicBezTo>
                  <a:pt x="811530" y="2203639"/>
                  <a:pt x="812165" y="2241104"/>
                  <a:pt x="835660" y="2240469"/>
                </a:cubicBezTo>
                <a:close/>
                <a:moveTo>
                  <a:pt x="1000760" y="1866454"/>
                </a:moveTo>
                <a:cubicBezTo>
                  <a:pt x="1016635" y="1870263"/>
                  <a:pt x="1021715" y="1844229"/>
                  <a:pt x="1005840" y="1841688"/>
                </a:cubicBezTo>
                <a:cubicBezTo>
                  <a:pt x="989330" y="1837879"/>
                  <a:pt x="984250" y="1863279"/>
                  <a:pt x="1000760" y="1866454"/>
                </a:cubicBezTo>
                <a:close/>
                <a:moveTo>
                  <a:pt x="1001395" y="2023299"/>
                </a:moveTo>
                <a:cubicBezTo>
                  <a:pt x="981075" y="2022029"/>
                  <a:pt x="979805" y="2053779"/>
                  <a:pt x="1000125" y="2054413"/>
                </a:cubicBezTo>
                <a:cubicBezTo>
                  <a:pt x="1019810" y="2055049"/>
                  <a:pt x="1021080" y="2023934"/>
                  <a:pt x="1001395" y="2023299"/>
                </a:cubicBezTo>
                <a:close/>
                <a:moveTo>
                  <a:pt x="993775" y="2126804"/>
                </a:moveTo>
                <a:cubicBezTo>
                  <a:pt x="994410" y="2149029"/>
                  <a:pt x="1028700" y="2147759"/>
                  <a:pt x="1027430" y="2125534"/>
                </a:cubicBezTo>
                <a:cubicBezTo>
                  <a:pt x="1027430" y="2103944"/>
                  <a:pt x="993140" y="2105214"/>
                  <a:pt x="993775" y="2126804"/>
                </a:cubicBezTo>
                <a:close/>
                <a:moveTo>
                  <a:pt x="1025525" y="2209354"/>
                </a:moveTo>
                <a:cubicBezTo>
                  <a:pt x="1023620" y="2185859"/>
                  <a:pt x="986155" y="2189669"/>
                  <a:pt x="989330" y="2213164"/>
                </a:cubicBezTo>
                <a:cubicBezTo>
                  <a:pt x="991235" y="2237294"/>
                  <a:pt x="1028700" y="2232849"/>
                  <a:pt x="1025525" y="2209354"/>
                </a:cubicBezTo>
                <a:close/>
                <a:moveTo>
                  <a:pt x="985520" y="2276664"/>
                </a:moveTo>
                <a:cubicBezTo>
                  <a:pt x="960120" y="2281109"/>
                  <a:pt x="967740" y="2320479"/>
                  <a:pt x="992505" y="2315399"/>
                </a:cubicBezTo>
                <a:cubicBezTo>
                  <a:pt x="1017905" y="2311589"/>
                  <a:pt x="1010920" y="2271584"/>
                  <a:pt x="985520" y="2276664"/>
                </a:cubicBezTo>
                <a:close/>
                <a:moveTo>
                  <a:pt x="848995" y="2142044"/>
                </a:moveTo>
                <a:cubicBezTo>
                  <a:pt x="871220" y="2143314"/>
                  <a:pt x="872490" y="2109024"/>
                  <a:pt x="850900" y="2108389"/>
                </a:cubicBezTo>
                <a:cubicBezTo>
                  <a:pt x="829310" y="2106484"/>
                  <a:pt x="827405" y="2140774"/>
                  <a:pt x="848995" y="2142044"/>
                </a:cubicBezTo>
                <a:close/>
                <a:moveTo>
                  <a:pt x="906145" y="1947734"/>
                </a:moveTo>
                <a:cubicBezTo>
                  <a:pt x="923925" y="1950909"/>
                  <a:pt x="929005" y="1922969"/>
                  <a:pt x="910590" y="1919794"/>
                </a:cubicBezTo>
                <a:cubicBezTo>
                  <a:pt x="892810" y="1916619"/>
                  <a:pt x="888365" y="1945194"/>
                  <a:pt x="906145" y="1947734"/>
                </a:cubicBezTo>
                <a:close/>
                <a:moveTo>
                  <a:pt x="1050925" y="2379534"/>
                </a:moveTo>
                <a:cubicBezTo>
                  <a:pt x="1082675" y="2379534"/>
                  <a:pt x="1075055" y="2329369"/>
                  <a:pt x="1044575" y="2338259"/>
                </a:cubicBezTo>
                <a:cubicBezTo>
                  <a:pt x="1021715" y="2344609"/>
                  <a:pt x="1027430" y="2380169"/>
                  <a:pt x="1050925" y="2379534"/>
                </a:cubicBezTo>
                <a:close/>
                <a:moveTo>
                  <a:pt x="876300" y="1838513"/>
                </a:moveTo>
                <a:cubicBezTo>
                  <a:pt x="892175" y="1842959"/>
                  <a:pt x="898525" y="1817559"/>
                  <a:pt x="882650" y="1813749"/>
                </a:cubicBezTo>
                <a:cubicBezTo>
                  <a:pt x="866775" y="1809938"/>
                  <a:pt x="860425" y="1834704"/>
                  <a:pt x="876300" y="1838513"/>
                </a:cubicBezTo>
                <a:close/>
                <a:moveTo>
                  <a:pt x="862330" y="2426524"/>
                </a:moveTo>
                <a:cubicBezTo>
                  <a:pt x="892175" y="2426524"/>
                  <a:pt x="887730" y="2378899"/>
                  <a:pt x="858520" y="2384614"/>
                </a:cubicBezTo>
                <a:cubicBezTo>
                  <a:pt x="833120" y="2388424"/>
                  <a:pt x="837565" y="2427159"/>
                  <a:pt x="862330" y="2426524"/>
                </a:cubicBezTo>
                <a:close/>
                <a:moveTo>
                  <a:pt x="910590" y="2032188"/>
                </a:moveTo>
                <a:cubicBezTo>
                  <a:pt x="908685" y="2052509"/>
                  <a:pt x="939800" y="2055049"/>
                  <a:pt x="941705" y="2034729"/>
                </a:cubicBezTo>
                <a:cubicBezTo>
                  <a:pt x="943610" y="2015044"/>
                  <a:pt x="911860" y="2011869"/>
                  <a:pt x="910590" y="2032188"/>
                </a:cubicBezTo>
                <a:close/>
                <a:moveTo>
                  <a:pt x="836295" y="2023299"/>
                </a:moveTo>
                <a:cubicBezTo>
                  <a:pt x="833755" y="2042984"/>
                  <a:pt x="864870" y="2047429"/>
                  <a:pt x="867410" y="2027109"/>
                </a:cubicBezTo>
                <a:cubicBezTo>
                  <a:pt x="869950" y="2007424"/>
                  <a:pt x="838200" y="2003613"/>
                  <a:pt x="836295" y="2023299"/>
                </a:cubicBezTo>
                <a:close/>
                <a:moveTo>
                  <a:pt x="920115" y="2200464"/>
                </a:moveTo>
                <a:cubicBezTo>
                  <a:pt x="896620" y="2201734"/>
                  <a:pt x="898525" y="2239199"/>
                  <a:pt x="922655" y="2237294"/>
                </a:cubicBezTo>
                <a:cubicBezTo>
                  <a:pt x="946150" y="2236024"/>
                  <a:pt x="944245" y="2198559"/>
                  <a:pt x="920115" y="2200464"/>
                </a:cubicBezTo>
                <a:close/>
                <a:moveTo>
                  <a:pt x="898525" y="2330004"/>
                </a:moveTo>
                <a:cubicBezTo>
                  <a:pt x="925830" y="2330004"/>
                  <a:pt x="923290" y="2286824"/>
                  <a:pt x="895985" y="2290634"/>
                </a:cubicBezTo>
                <a:cubicBezTo>
                  <a:pt x="871855" y="2293174"/>
                  <a:pt x="875030" y="2330639"/>
                  <a:pt x="898525" y="2330004"/>
                </a:cubicBezTo>
                <a:close/>
                <a:moveTo>
                  <a:pt x="938530" y="1853119"/>
                </a:moveTo>
                <a:cubicBezTo>
                  <a:pt x="954405" y="1856929"/>
                  <a:pt x="960120" y="1831529"/>
                  <a:pt x="944245" y="1828354"/>
                </a:cubicBezTo>
                <a:cubicBezTo>
                  <a:pt x="927735" y="1824544"/>
                  <a:pt x="922020" y="1849944"/>
                  <a:pt x="938530" y="1853119"/>
                </a:cubicBezTo>
                <a:close/>
                <a:moveTo>
                  <a:pt x="930910" y="2110294"/>
                </a:moveTo>
                <a:cubicBezTo>
                  <a:pt x="908685" y="2109659"/>
                  <a:pt x="908685" y="2144584"/>
                  <a:pt x="930910" y="2143949"/>
                </a:cubicBezTo>
                <a:cubicBezTo>
                  <a:pt x="952500" y="2144584"/>
                  <a:pt x="952500" y="2110294"/>
                  <a:pt x="930910" y="2110294"/>
                </a:cubicBezTo>
                <a:close/>
                <a:moveTo>
                  <a:pt x="1134745" y="2040444"/>
                </a:moveTo>
                <a:cubicBezTo>
                  <a:pt x="1135380" y="2060763"/>
                  <a:pt x="1166495" y="2059494"/>
                  <a:pt x="1165860" y="2039174"/>
                </a:cubicBezTo>
                <a:cubicBezTo>
                  <a:pt x="1165225" y="2019488"/>
                  <a:pt x="1133475" y="2020124"/>
                  <a:pt x="1134745" y="2040444"/>
                </a:cubicBezTo>
                <a:close/>
                <a:moveTo>
                  <a:pt x="1173480" y="2273489"/>
                </a:moveTo>
                <a:cubicBezTo>
                  <a:pt x="1198245" y="2267139"/>
                  <a:pt x="1187450" y="2227769"/>
                  <a:pt x="1162685" y="2235389"/>
                </a:cubicBezTo>
                <a:cubicBezTo>
                  <a:pt x="1137285" y="2242374"/>
                  <a:pt x="1148715" y="2281109"/>
                  <a:pt x="1173480" y="2273489"/>
                </a:cubicBezTo>
                <a:close/>
                <a:moveTo>
                  <a:pt x="1136650" y="2308414"/>
                </a:moveTo>
                <a:cubicBezTo>
                  <a:pt x="1110615" y="2317304"/>
                  <a:pt x="1125220" y="2357944"/>
                  <a:pt x="1150620" y="2348419"/>
                </a:cubicBezTo>
                <a:cubicBezTo>
                  <a:pt x="1176655" y="2339529"/>
                  <a:pt x="1162050" y="2298889"/>
                  <a:pt x="1136650" y="2308414"/>
                </a:cubicBezTo>
                <a:close/>
                <a:moveTo>
                  <a:pt x="1188085" y="2112199"/>
                </a:moveTo>
                <a:cubicBezTo>
                  <a:pt x="1185545" y="2089974"/>
                  <a:pt x="1151255" y="2094419"/>
                  <a:pt x="1154430" y="2116644"/>
                </a:cubicBezTo>
                <a:cubicBezTo>
                  <a:pt x="1156970" y="2138234"/>
                  <a:pt x="1191260" y="2133789"/>
                  <a:pt x="1188085" y="2112199"/>
                </a:cubicBezTo>
                <a:close/>
                <a:moveTo>
                  <a:pt x="1183005" y="1975038"/>
                </a:moveTo>
                <a:cubicBezTo>
                  <a:pt x="1201420" y="1975674"/>
                  <a:pt x="1202055" y="1947099"/>
                  <a:pt x="1183640" y="1947099"/>
                </a:cubicBezTo>
                <a:cubicBezTo>
                  <a:pt x="1165225" y="1946463"/>
                  <a:pt x="1164590" y="1975038"/>
                  <a:pt x="1183005" y="1975038"/>
                </a:cubicBezTo>
                <a:close/>
                <a:moveTo>
                  <a:pt x="875665" y="2622739"/>
                </a:moveTo>
                <a:cubicBezTo>
                  <a:pt x="845185" y="2636074"/>
                  <a:pt x="867410" y="2683064"/>
                  <a:pt x="897255" y="2668459"/>
                </a:cubicBezTo>
                <a:cubicBezTo>
                  <a:pt x="927735" y="2655124"/>
                  <a:pt x="905510" y="2608134"/>
                  <a:pt x="875665" y="2622739"/>
                </a:cubicBezTo>
                <a:close/>
                <a:moveTo>
                  <a:pt x="1252855" y="1975674"/>
                </a:moveTo>
                <a:lnTo>
                  <a:pt x="1252855" y="1975674"/>
                </a:lnTo>
                <a:lnTo>
                  <a:pt x="1252855" y="1975674"/>
                </a:lnTo>
                <a:cubicBezTo>
                  <a:pt x="1271270" y="1975674"/>
                  <a:pt x="1270635" y="1947099"/>
                  <a:pt x="1252855" y="1947099"/>
                </a:cubicBezTo>
                <a:cubicBezTo>
                  <a:pt x="1234440" y="1947734"/>
                  <a:pt x="1234440" y="1976309"/>
                  <a:pt x="1252855" y="1975674"/>
                </a:cubicBezTo>
                <a:close/>
                <a:moveTo>
                  <a:pt x="1190625" y="1894394"/>
                </a:moveTo>
                <a:cubicBezTo>
                  <a:pt x="1207135" y="1896299"/>
                  <a:pt x="1209675" y="1870263"/>
                  <a:pt x="1193165" y="1868994"/>
                </a:cubicBezTo>
                <a:cubicBezTo>
                  <a:pt x="1176655" y="1867088"/>
                  <a:pt x="1174115" y="1893124"/>
                  <a:pt x="1190625" y="1894394"/>
                </a:cubicBezTo>
                <a:close/>
                <a:moveTo>
                  <a:pt x="1043940" y="1966784"/>
                </a:moveTo>
                <a:cubicBezTo>
                  <a:pt x="1061720" y="1968688"/>
                  <a:pt x="1064895" y="1940113"/>
                  <a:pt x="1046480" y="1938844"/>
                </a:cubicBezTo>
                <a:cubicBezTo>
                  <a:pt x="1028700" y="1936304"/>
                  <a:pt x="1025525" y="1964879"/>
                  <a:pt x="1043940" y="1966784"/>
                </a:cubicBezTo>
                <a:close/>
                <a:moveTo>
                  <a:pt x="1224915" y="2051238"/>
                </a:moveTo>
                <a:cubicBezTo>
                  <a:pt x="1245870" y="2051238"/>
                  <a:pt x="1244600" y="2018219"/>
                  <a:pt x="1223645" y="2020124"/>
                </a:cubicBezTo>
                <a:cubicBezTo>
                  <a:pt x="1203960" y="2021394"/>
                  <a:pt x="1205230" y="2051874"/>
                  <a:pt x="1224915" y="2051238"/>
                </a:cubicBezTo>
                <a:close/>
                <a:moveTo>
                  <a:pt x="1254125" y="1899474"/>
                </a:moveTo>
                <a:cubicBezTo>
                  <a:pt x="1270635" y="1900744"/>
                  <a:pt x="1271905" y="1874709"/>
                  <a:pt x="1255395" y="1874074"/>
                </a:cubicBezTo>
                <a:cubicBezTo>
                  <a:pt x="1238885" y="1872804"/>
                  <a:pt x="1237615" y="1898204"/>
                  <a:pt x="1254125" y="1899474"/>
                </a:cubicBezTo>
                <a:close/>
                <a:moveTo>
                  <a:pt x="1059815" y="2040444"/>
                </a:moveTo>
                <a:cubicBezTo>
                  <a:pt x="1059180" y="2060763"/>
                  <a:pt x="1090930" y="2060763"/>
                  <a:pt x="1090930" y="2040444"/>
                </a:cubicBezTo>
                <a:cubicBezTo>
                  <a:pt x="1091565" y="2020759"/>
                  <a:pt x="1059815" y="2020124"/>
                  <a:pt x="1059815" y="2040444"/>
                </a:cubicBezTo>
                <a:close/>
                <a:moveTo>
                  <a:pt x="5058410" y="980629"/>
                </a:moveTo>
                <a:cubicBezTo>
                  <a:pt x="5041900" y="978088"/>
                  <a:pt x="5038725" y="1004124"/>
                  <a:pt x="5055235" y="1006029"/>
                </a:cubicBezTo>
                <a:cubicBezTo>
                  <a:pt x="5071745" y="1007934"/>
                  <a:pt x="5074920" y="982534"/>
                  <a:pt x="5058410" y="980629"/>
                </a:cubicBezTo>
                <a:close/>
                <a:moveTo>
                  <a:pt x="837565" y="1935034"/>
                </a:moveTo>
                <a:cubicBezTo>
                  <a:pt x="855345" y="1938844"/>
                  <a:pt x="861060" y="1910904"/>
                  <a:pt x="843280" y="1907094"/>
                </a:cubicBezTo>
                <a:cubicBezTo>
                  <a:pt x="825500" y="1903919"/>
                  <a:pt x="819785" y="1931859"/>
                  <a:pt x="837565" y="1935034"/>
                </a:cubicBezTo>
                <a:close/>
                <a:moveTo>
                  <a:pt x="1074420" y="2258249"/>
                </a:moveTo>
                <a:cubicBezTo>
                  <a:pt x="1049020" y="2263964"/>
                  <a:pt x="1058545" y="2303334"/>
                  <a:pt x="1083310" y="2296349"/>
                </a:cubicBezTo>
                <a:cubicBezTo>
                  <a:pt x="1108710" y="2291269"/>
                  <a:pt x="1099185" y="2252534"/>
                  <a:pt x="1074420" y="2258249"/>
                </a:cubicBezTo>
                <a:close/>
                <a:moveTo>
                  <a:pt x="1063625" y="1877884"/>
                </a:moveTo>
                <a:cubicBezTo>
                  <a:pt x="1079500" y="1880424"/>
                  <a:pt x="1083945" y="1855024"/>
                  <a:pt x="1067435" y="1852484"/>
                </a:cubicBezTo>
                <a:cubicBezTo>
                  <a:pt x="1051560" y="1849944"/>
                  <a:pt x="1047115" y="1875344"/>
                  <a:pt x="1063625" y="1877884"/>
                </a:cubicBezTo>
                <a:close/>
                <a:moveTo>
                  <a:pt x="1110615" y="2196654"/>
                </a:moveTo>
                <a:cubicBezTo>
                  <a:pt x="1107440" y="2173159"/>
                  <a:pt x="1069975" y="2178874"/>
                  <a:pt x="1074420" y="2202369"/>
                </a:cubicBezTo>
                <a:cubicBezTo>
                  <a:pt x="1078230" y="2226499"/>
                  <a:pt x="1114425" y="2220149"/>
                  <a:pt x="1110615" y="2196654"/>
                </a:cubicBezTo>
                <a:close/>
                <a:moveTo>
                  <a:pt x="1127125" y="1886774"/>
                </a:moveTo>
                <a:cubicBezTo>
                  <a:pt x="1143635" y="1889313"/>
                  <a:pt x="1146810" y="1863279"/>
                  <a:pt x="1130300" y="1861374"/>
                </a:cubicBezTo>
                <a:cubicBezTo>
                  <a:pt x="1113790" y="1859469"/>
                  <a:pt x="1110615" y="1884869"/>
                  <a:pt x="1127125" y="1886774"/>
                </a:cubicBezTo>
                <a:close/>
                <a:moveTo>
                  <a:pt x="1113155" y="1971863"/>
                </a:moveTo>
                <a:cubicBezTo>
                  <a:pt x="1131570" y="1973769"/>
                  <a:pt x="1133475" y="1944559"/>
                  <a:pt x="1115060" y="1943924"/>
                </a:cubicBezTo>
                <a:cubicBezTo>
                  <a:pt x="1097280" y="1942654"/>
                  <a:pt x="1095375" y="1971229"/>
                  <a:pt x="1113155" y="1971863"/>
                </a:cubicBezTo>
                <a:close/>
                <a:moveTo>
                  <a:pt x="808990" y="2339529"/>
                </a:moveTo>
                <a:cubicBezTo>
                  <a:pt x="834390" y="2338259"/>
                  <a:pt x="831215" y="2297619"/>
                  <a:pt x="805815" y="2300159"/>
                </a:cubicBezTo>
                <a:cubicBezTo>
                  <a:pt x="780415" y="2302064"/>
                  <a:pt x="783590" y="2342069"/>
                  <a:pt x="808990" y="2339529"/>
                </a:cubicBezTo>
                <a:close/>
                <a:moveTo>
                  <a:pt x="554355" y="1983294"/>
                </a:moveTo>
                <a:cubicBezTo>
                  <a:pt x="573405" y="1989009"/>
                  <a:pt x="581660" y="1957894"/>
                  <a:pt x="561975" y="1953449"/>
                </a:cubicBezTo>
                <a:cubicBezTo>
                  <a:pt x="542925" y="1947734"/>
                  <a:pt x="534670" y="1978213"/>
                  <a:pt x="554355" y="1983294"/>
                </a:cubicBezTo>
                <a:close/>
                <a:moveTo>
                  <a:pt x="568960" y="1865184"/>
                </a:moveTo>
                <a:cubicBezTo>
                  <a:pt x="586105" y="1870899"/>
                  <a:pt x="594995" y="1843594"/>
                  <a:pt x="577215" y="1838513"/>
                </a:cubicBezTo>
                <a:cubicBezTo>
                  <a:pt x="560070" y="1832799"/>
                  <a:pt x="551180" y="1860104"/>
                  <a:pt x="568960" y="1865184"/>
                </a:cubicBezTo>
                <a:close/>
                <a:moveTo>
                  <a:pt x="514985" y="2078544"/>
                </a:moveTo>
                <a:cubicBezTo>
                  <a:pt x="509905" y="2100134"/>
                  <a:pt x="543560" y="2107119"/>
                  <a:pt x="548005" y="2085529"/>
                </a:cubicBezTo>
                <a:cubicBezTo>
                  <a:pt x="553085" y="2063938"/>
                  <a:pt x="519430" y="2056954"/>
                  <a:pt x="514985" y="2078544"/>
                </a:cubicBezTo>
                <a:close/>
                <a:moveTo>
                  <a:pt x="572135" y="1743263"/>
                </a:moveTo>
                <a:cubicBezTo>
                  <a:pt x="587375" y="1748979"/>
                  <a:pt x="596265" y="1724849"/>
                  <a:pt x="581025" y="1719134"/>
                </a:cubicBezTo>
                <a:cubicBezTo>
                  <a:pt x="565785" y="1713419"/>
                  <a:pt x="556260" y="1737549"/>
                  <a:pt x="572135" y="1743263"/>
                </a:cubicBezTo>
                <a:close/>
                <a:moveTo>
                  <a:pt x="607695" y="2114104"/>
                </a:moveTo>
                <a:cubicBezTo>
                  <a:pt x="629285" y="2118549"/>
                  <a:pt x="635000" y="2084259"/>
                  <a:pt x="613410" y="2080449"/>
                </a:cubicBezTo>
                <a:cubicBezTo>
                  <a:pt x="591820" y="2076638"/>
                  <a:pt x="586105" y="2110929"/>
                  <a:pt x="607695" y="2114104"/>
                </a:cubicBezTo>
                <a:close/>
                <a:moveTo>
                  <a:pt x="534035" y="2299524"/>
                </a:moveTo>
                <a:cubicBezTo>
                  <a:pt x="508635" y="2296984"/>
                  <a:pt x="505460" y="2336989"/>
                  <a:pt x="530860" y="2338894"/>
                </a:cubicBezTo>
                <a:cubicBezTo>
                  <a:pt x="556260" y="2341434"/>
                  <a:pt x="560070" y="2301429"/>
                  <a:pt x="534035" y="2299524"/>
                </a:cubicBezTo>
                <a:close/>
                <a:moveTo>
                  <a:pt x="512445" y="1720404"/>
                </a:moveTo>
                <a:cubicBezTo>
                  <a:pt x="568960" y="1709609"/>
                  <a:pt x="478155" y="1674684"/>
                  <a:pt x="512445" y="1720404"/>
                </a:cubicBezTo>
                <a:lnTo>
                  <a:pt x="512445" y="1720404"/>
                </a:lnTo>
                <a:close/>
                <a:moveTo>
                  <a:pt x="559435" y="2205544"/>
                </a:moveTo>
                <a:cubicBezTo>
                  <a:pt x="556260" y="2229039"/>
                  <a:pt x="593090" y="2234119"/>
                  <a:pt x="595630" y="2209989"/>
                </a:cubicBezTo>
                <a:cubicBezTo>
                  <a:pt x="599440" y="2186494"/>
                  <a:pt x="561975" y="2182049"/>
                  <a:pt x="559435" y="2205544"/>
                </a:cubicBezTo>
                <a:close/>
                <a:moveTo>
                  <a:pt x="624840" y="2304604"/>
                </a:moveTo>
                <a:cubicBezTo>
                  <a:pt x="599440" y="2303334"/>
                  <a:pt x="598170" y="2343974"/>
                  <a:pt x="623570" y="2343974"/>
                </a:cubicBezTo>
                <a:cubicBezTo>
                  <a:pt x="648970" y="2345244"/>
                  <a:pt x="650240" y="2305239"/>
                  <a:pt x="624840" y="2304604"/>
                </a:cubicBezTo>
                <a:close/>
                <a:moveTo>
                  <a:pt x="572135" y="2456369"/>
                </a:moveTo>
                <a:cubicBezTo>
                  <a:pt x="600075" y="2457004"/>
                  <a:pt x="599440" y="2413189"/>
                  <a:pt x="571500" y="2413824"/>
                </a:cubicBezTo>
                <a:cubicBezTo>
                  <a:pt x="544195" y="2413824"/>
                  <a:pt x="544830" y="2457004"/>
                  <a:pt x="572135" y="2456369"/>
                </a:cubicBezTo>
                <a:close/>
                <a:moveTo>
                  <a:pt x="448945" y="2079813"/>
                </a:moveTo>
                <a:cubicBezTo>
                  <a:pt x="469900" y="2085529"/>
                  <a:pt x="478790" y="2051874"/>
                  <a:pt x="457200" y="2046794"/>
                </a:cubicBezTo>
                <a:cubicBezTo>
                  <a:pt x="436245" y="2041713"/>
                  <a:pt x="427990" y="2075369"/>
                  <a:pt x="448945" y="2079813"/>
                </a:cubicBezTo>
                <a:close/>
                <a:moveTo>
                  <a:pt x="814705" y="1822004"/>
                </a:moveTo>
                <a:cubicBezTo>
                  <a:pt x="830580" y="1827084"/>
                  <a:pt x="837565" y="1801684"/>
                  <a:pt x="821690" y="1797238"/>
                </a:cubicBezTo>
                <a:cubicBezTo>
                  <a:pt x="805180" y="1793429"/>
                  <a:pt x="798830" y="1818194"/>
                  <a:pt x="814705" y="1822004"/>
                </a:cubicBezTo>
                <a:close/>
                <a:moveTo>
                  <a:pt x="473710" y="2454464"/>
                </a:moveTo>
                <a:cubicBezTo>
                  <a:pt x="501015" y="2456369"/>
                  <a:pt x="503555" y="2413189"/>
                  <a:pt x="475615" y="2412554"/>
                </a:cubicBezTo>
                <a:cubicBezTo>
                  <a:pt x="448310" y="2410649"/>
                  <a:pt x="446405" y="2453829"/>
                  <a:pt x="473710" y="2454464"/>
                </a:cubicBezTo>
                <a:close/>
                <a:moveTo>
                  <a:pt x="481965" y="1962974"/>
                </a:moveTo>
                <a:cubicBezTo>
                  <a:pt x="501015" y="1968688"/>
                  <a:pt x="510540" y="1938844"/>
                  <a:pt x="490855" y="1933129"/>
                </a:cubicBezTo>
                <a:cubicBezTo>
                  <a:pt x="471170" y="1927413"/>
                  <a:pt x="462280" y="1957259"/>
                  <a:pt x="481965" y="1962974"/>
                </a:cubicBezTo>
                <a:close/>
                <a:moveTo>
                  <a:pt x="412115" y="2161094"/>
                </a:moveTo>
                <a:cubicBezTo>
                  <a:pt x="389255" y="2155379"/>
                  <a:pt x="381000" y="2192209"/>
                  <a:pt x="404495" y="2196654"/>
                </a:cubicBezTo>
                <a:cubicBezTo>
                  <a:pt x="427355" y="2202369"/>
                  <a:pt x="435610" y="2165539"/>
                  <a:pt x="412115" y="2161094"/>
                </a:cubicBezTo>
                <a:close/>
                <a:moveTo>
                  <a:pt x="502920" y="1843594"/>
                </a:moveTo>
                <a:cubicBezTo>
                  <a:pt x="520065" y="1849944"/>
                  <a:pt x="529590" y="1822638"/>
                  <a:pt x="511810" y="1816924"/>
                </a:cubicBezTo>
                <a:cubicBezTo>
                  <a:pt x="494665" y="1810574"/>
                  <a:pt x="485140" y="1837879"/>
                  <a:pt x="502920" y="1843594"/>
                </a:cubicBezTo>
                <a:close/>
                <a:moveTo>
                  <a:pt x="438785" y="2328734"/>
                </a:moveTo>
                <a:cubicBezTo>
                  <a:pt x="464185" y="2332544"/>
                  <a:pt x="469900" y="2292539"/>
                  <a:pt x="443865" y="2289364"/>
                </a:cubicBezTo>
                <a:cubicBezTo>
                  <a:pt x="418465" y="2286189"/>
                  <a:pt x="413385" y="2326194"/>
                  <a:pt x="438785" y="2328734"/>
                </a:cubicBezTo>
                <a:close/>
                <a:moveTo>
                  <a:pt x="512445" y="1720404"/>
                </a:moveTo>
                <a:cubicBezTo>
                  <a:pt x="512445" y="1720404"/>
                  <a:pt x="512445" y="1720404"/>
                  <a:pt x="512445" y="1720404"/>
                </a:cubicBezTo>
                <a:cubicBezTo>
                  <a:pt x="512445" y="1720404"/>
                  <a:pt x="512445" y="1720404"/>
                  <a:pt x="512445" y="1720404"/>
                </a:cubicBezTo>
                <a:lnTo>
                  <a:pt x="512445" y="1720404"/>
                </a:lnTo>
                <a:close/>
                <a:moveTo>
                  <a:pt x="510540" y="2198559"/>
                </a:moveTo>
                <a:cubicBezTo>
                  <a:pt x="514985" y="2175064"/>
                  <a:pt x="478155" y="2168714"/>
                  <a:pt x="474345" y="2192209"/>
                </a:cubicBezTo>
                <a:cubicBezTo>
                  <a:pt x="470535" y="2215704"/>
                  <a:pt x="506730" y="2222054"/>
                  <a:pt x="510540" y="2198559"/>
                </a:cubicBezTo>
                <a:close/>
                <a:moveTo>
                  <a:pt x="753110" y="1804224"/>
                </a:moveTo>
                <a:cubicBezTo>
                  <a:pt x="768350" y="1809304"/>
                  <a:pt x="776605" y="1784538"/>
                  <a:pt x="760730" y="1780094"/>
                </a:cubicBezTo>
                <a:cubicBezTo>
                  <a:pt x="744855" y="1775013"/>
                  <a:pt x="737235" y="1799779"/>
                  <a:pt x="753110" y="1804224"/>
                </a:cubicBezTo>
                <a:close/>
                <a:moveTo>
                  <a:pt x="759460" y="1903284"/>
                </a:moveTo>
                <a:cubicBezTo>
                  <a:pt x="755015" y="1921063"/>
                  <a:pt x="782955" y="1927413"/>
                  <a:pt x="786765" y="1909634"/>
                </a:cubicBezTo>
                <a:cubicBezTo>
                  <a:pt x="791210" y="1891854"/>
                  <a:pt x="763270" y="1885504"/>
                  <a:pt x="759460" y="1903284"/>
                </a:cubicBezTo>
                <a:close/>
                <a:moveTo>
                  <a:pt x="748665" y="2239834"/>
                </a:moveTo>
                <a:cubicBezTo>
                  <a:pt x="748665" y="2239834"/>
                  <a:pt x="748665" y="2239834"/>
                  <a:pt x="748665" y="2239834"/>
                </a:cubicBezTo>
                <a:cubicBezTo>
                  <a:pt x="748665" y="2239834"/>
                  <a:pt x="748665" y="2239834"/>
                  <a:pt x="748665" y="2239834"/>
                </a:cubicBezTo>
                <a:lnTo>
                  <a:pt x="748665" y="2239834"/>
                </a:lnTo>
                <a:close/>
                <a:moveTo>
                  <a:pt x="748665" y="2239834"/>
                </a:moveTo>
                <a:cubicBezTo>
                  <a:pt x="772160" y="2241104"/>
                  <a:pt x="773430" y="2203639"/>
                  <a:pt x="749935" y="2203004"/>
                </a:cubicBezTo>
                <a:cubicBezTo>
                  <a:pt x="726440" y="2201734"/>
                  <a:pt x="725170" y="2239199"/>
                  <a:pt x="748665" y="2239834"/>
                </a:cubicBezTo>
                <a:close/>
                <a:moveTo>
                  <a:pt x="453390" y="1696909"/>
                </a:moveTo>
                <a:cubicBezTo>
                  <a:pt x="468630" y="1703259"/>
                  <a:pt x="478155" y="1679129"/>
                  <a:pt x="462915" y="1673413"/>
                </a:cubicBezTo>
                <a:cubicBezTo>
                  <a:pt x="447675" y="1667063"/>
                  <a:pt x="438150" y="1691194"/>
                  <a:pt x="453390" y="1696909"/>
                </a:cubicBezTo>
                <a:close/>
                <a:moveTo>
                  <a:pt x="695960" y="2324924"/>
                </a:moveTo>
                <a:cubicBezTo>
                  <a:pt x="695960" y="2350324"/>
                  <a:pt x="736600" y="2349689"/>
                  <a:pt x="735330" y="2323654"/>
                </a:cubicBezTo>
                <a:cubicBezTo>
                  <a:pt x="735330" y="2298889"/>
                  <a:pt x="695325" y="2299524"/>
                  <a:pt x="695960" y="2324924"/>
                </a:cubicBezTo>
                <a:close/>
                <a:moveTo>
                  <a:pt x="762000" y="2012504"/>
                </a:moveTo>
                <a:cubicBezTo>
                  <a:pt x="758190" y="2032188"/>
                  <a:pt x="789940" y="2037269"/>
                  <a:pt x="792480" y="2017584"/>
                </a:cubicBezTo>
                <a:cubicBezTo>
                  <a:pt x="796290" y="1997263"/>
                  <a:pt x="765175" y="1992184"/>
                  <a:pt x="762000" y="2012504"/>
                </a:cubicBezTo>
                <a:close/>
                <a:moveTo>
                  <a:pt x="763270" y="2399854"/>
                </a:moveTo>
                <a:cubicBezTo>
                  <a:pt x="735965" y="2403029"/>
                  <a:pt x="741680" y="2445574"/>
                  <a:pt x="768985" y="2441764"/>
                </a:cubicBezTo>
                <a:cubicBezTo>
                  <a:pt x="796290" y="2438589"/>
                  <a:pt x="790575" y="2396044"/>
                  <a:pt x="763270" y="2399854"/>
                </a:cubicBezTo>
                <a:close/>
                <a:moveTo>
                  <a:pt x="753110" y="2117279"/>
                </a:moveTo>
                <a:cubicBezTo>
                  <a:pt x="750570" y="2138869"/>
                  <a:pt x="784860" y="2142679"/>
                  <a:pt x="786765" y="2120454"/>
                </a:cubicBezTo>
                <a:cubicBezTo>
                  <a:pt x="789305" y="2098864"/>
                  <a:pt x="755015" y="2095688"/>
                  <a:pt x="753110" y="2117279"/>
                </a:cubicBezTo>
                <a:close/>
                <a:moveTo>
                  <a:pt x="706755" y="1986469"/>
                </a:moveTo>
                <a:cubicBezTo>
                  <a:pt x="687070" y="1982024"/>
                  <a:pt x="680720" y="2013138"/>
                  <a:pt x="701040" y="2016949"/>
                </a:cubicBezTo>
                <a:cubicBezTo>
                  <a:pt x="720725" y="2021394"/>
                  <a:pt x="727075" y="1990279"/>
                  <a:pt x="706755" y="1986469"/>
                </a:cubicBezTo>
                <a:close/>
                <a:moveTo>
                  <a:pt x="667385" y="2410014"/>
                </a:moveTo>
                <a:cubicBezTo>
                  <a:pt x="640080" y="2411284"/>
                  <a:pt x="643255" y="2454464"/>
                  <a:pt x="670560" y="2451924"/>
                </a:cubicBezTo>
                <a:cubicBezTo>
                  <a:pt x="698500" y="2450654"/>
                  <a:pt x="694690" y="2407474"/>
                  <a:pt x="667385" y="2410014"/>
                </a:cubicBezTo>
                <a:close/>
                <a:moveTo>
                  <a:pt x="625475" y="1867724"/>
                </a:moveTo>
                <a:cubicBezTo>
                  <a:pt x="620395" y="1884869"/>
                  <a:pt x="647700" y="1893124"/>
                  <a:pt x="652780" y="1875344"/>
                </a:cubicBezTo>
                <a:cubicBezTo>
                  <a:pt x="657860" y="1858199"/>
                  <a:pt x="630555" y="1849944"/>
                  <a:pt x="625475" y="1867724"/>
                </a:cubicBezTo>
                <a:close/>
                <a:moveTo>
                  <a:pt x="645160" y="2215069"/>
                </a:moveTo>
                <a:cubicBezTo>
                  <a:pt x="642620" y="2238564"/>
                  <a:pt x="680085" y="2241739"/>
                  <a:pt x="681990" y="2217609"/>
                </a:cubicBezTo>
                <a:cubicBezTo>
                  <a:pt x="683895" y="2194749"/>
                  <a:pt x="647065" y="2191574"/>
                  <a:pt x="645160" y="2215069"/>
                </a:cubicBezTo>
                <a:close/>
                <a:moveTo>
                  <a:pt x="631825" y="1764854"/>
                </a:moveTo>
                <a:cubicBezTo>
                  <a:pt x="647065" y="1770569"/>
                  <a:pt x="655955" y="1745804"/>
                  <a:pt x="640080" y="1740724"/>
                </a:cubicBezTo>
                <a:cubicBezTo>
                  <a:pt x="624840" y="1735009"/>
                  <a:pt x="616585" y="1759774"/>
                  <a:pt x="631825" y="1764854"/>
                </a:cubicBezTo>
                <a:close/>
                <a:moveTo>
                  <a:pt x="627380" y="2001074"/>
                </a:moveTo>
                <a:cubicBezTo>
                  <a:pt x="647065" y="2006154"/>
                  <a:pt x="654050" y="1975038"/>
                  <a:pt x="634365" y="1970594"/>
                </a:cubicBezTo>
                <a:cubicBezTo>
                  <a:pt x="614680" y="1966149"/>
                  <a:pt x="607695" y="1996629"/>
                  <a:pt x="627380" y="2001074"/>
                </a:cubicBezTo>
                <a:close/>
                <a:moveTo>
                  <a:pt x="692150" y="1886774"/>
                </a:moveTo>
                <a:cubicBezTo>
                  <a:pt x="688975" y="1923604"/>
                  <a:pt x="742950" y="1891854"/>
                  <a:pt x="709295" y="1876613"/>
                </a:cubicBezTo>
                <a:cubicBezTo>
                  <a:pt x="702310" y="1874709"/>
                  <a:pt x="694055" y="1879154"/>
                  <a:pt x="692150" y="1886774"/>
                </a:cubicBezTo>
                <a:close/>
                <a:moveTo>
                  <a:pt x="692150" y="1785174"/>
                </a:moveTo>
                <a:cubicBezTo>
                  <a:pt x="707390" y="1790254"/>
                  <a:pt x="715645" y="1766124"/>
                  <a:pt x="699770" y="1761044"/>
                </a:cubicBezTo>
                <a:cubicBezTo>
                  <a:pt x="684530" y="1755963"/>
                  <a:pt x="676910" y="1780729"/>
                  <a:pt x="692150" y="1785174"/>
                </a:cubicBezTo>
                <a:close/>
                <a:moveTo>
                  <a:pt x="687705" y="2126804"/>
                </a:moveTo>
                <a:cubicBezTo>
                  <a:pt x="709295" y="2129979"/>
                  <a:pt x="714375" y="2095688"/>
                  <a:pt x="692150" y="2093149"/>
                </a:cubicBezTo>
                <a:cubicBezTo>
                  <a:pt x="670560" y="2089974"/>
                  <a:pt x="666115" y="2124264"/>
                  <a:pt x="687705" y="2126804"/>
                </a:cubicBezTo>
                <a:close/>
                <a:moveTo>
                  <a:pt x="1092835" y="2138869"/>
                </a:moveTo>
                <a:cubicBezTo>
                  <a:pt x="1115060" y="2137599"/>
                  <a:pt x="1111885" y="2103309"/>
                  <a:pt x="1090295" y="2105214"/>
                </a:cubicBezTo>
                <a:cubicBezTo>
                  <a:pt x="1068070" y="2106484"/>
                  <a:pt x="1070610" y="2140774"/>
                  <a:pt x="1092835" y="2138869"/>
                </a:cubicBezTo>
                <a:close/>
                <a:moveTo>
                  <a:pt x="4357370" y="893634"/>
                </a:moveTo>
                <a:cubicBezTo>
                  <a:pt x="4356735" y="875219"/>
                  <a:pt x="4328160" y="876488"/>
                  <a:pt x="4328795" y="894904"/>
                </a:cubicBezTo>
                <a:cubicBezTo>
                  <a:pt x="4329430" y="912684"/>
                  <a:pt x="4358005" y="911413"/>
                  <a:pt x="4357370" y="893634"/>
                </a:cubicBezTo>
                <a:close/>
                <a:moveTo>
                  <a:pt x="4335780" y="827594"/>
                </a:moveTo>
                <a:cubicBezTo>
                  <a:pt x="4335145" y="807274"/>
                  <a:pt x="4303395" y="809813"/>
                  <a:pt x="4304665" y="829499"/>
                </a:cubicBezTo>
                <a:cubicBezTo>
                  <a:pt x="4305935" y="849819"/>
                  <a:pt x="4337685" y="847913"/>
                  <a:pt x="4335780" y="827594"/>
                </a:cubicBezTo>
                <a:close/>
                <a:moveTo>
                  <a:pt x="4297045" y="937449"/>
                </a:moveTo>
                <a:cubicBezTo>
                  <a:pt x="4280535" y="937449"/>
                  <a:pt x="4281170" y="963484"/>
                  <a:pt x="4297680" y="962849"/>
                </a:cubicBezTo>
                <a:cubicBezTo>
                  <a:pt x="4314190" y="962849"/>
                  <a:pt x="4313555" y="936813"/>
                  <a:pt x="4297045" y="937449"/>
                </a:cubicBezTo>
                <a:close/>
                <a:moveTo>
                  <a:pt x="4360545" y="936813"/>
                </a:moveTo>
                <a:cubicBezTo>
                  <a:pt x="4344035" y="936813"/>
                  <a:pt x="4344035" y="962213"/>
                  <a:pt x="4360545" y="962213"/>
                </a:cubicBezTo>
                <a:cubicBezTo>
                  <a:pt x="4377055" y="962213"/>
                  <a:pt x="4377055" y="936179"/>
                  <a:pt x="4360545" y="936813"/>
                </a:cubicBezTo>
                <a:close/>
                <a:moveTo>
                  <a:pt x="4387215" y="729804"/>
                </a:moveTo>
                <a:cubicBezTo>
                  <a:pt x="4364990" y="731074"/>
                  <a:pt x="4367530" y="765363"/>
                  <a:pt x="4389120" y="763459"/>
                </a:cubicBezTo>
                <a:cubicBezTo>
                  <a:pt x="4410710" y="762824"/>
                  <a:pt x="4408805" y="728534"/>
                  <a:pt x="4387215" y="729804"/>
                </a:cubicBezTo>
                <a:close/>
                <a:moveTo>
                  <a:pt x="4204335" y="887284"/>
                </a:moveTo>
                <a:cubicBezTo>
                  <a:pt x="4185920" y="888554"/>
                  <a:pt x="4188460" y="917129"/>
                  <a:pt x="4206240" y="915224"/>
                </a:cubicBezTo>
                <a:cubicBezTo>
                  <a:pt x="4224655" y="914588"/>
                  <a:pt x="4222115" y="886013"/>
                  <a:pt x="4204335" y="887284"/>
                </a:cubicBezTo>
                <a:close/>
                <a:moveTo>
                  <a:pt x="4233545" y="939354"/>
                </a:moveTo>
                <a:cubicBezTo>
                  <a:pt x="4217035" y="939988"/>
                  <a:pt x="4218305" y="965388"/>
                  <a:pt x="4234180" y="964754"/>
                </a:cubicBezTo>
                <a:cubicBezTo>
                  <a:pt x="4250690" y="964119"/>
                  <a:pt x="4250055" y="938719"/>
                  <a:pt x="4233545" y="939354"/>
                </a:cubicBezTo>
                <a:close/>
                <a:moveTo>
                  <a:pt x="4260215" y="898079"/>
                </a:moveTo>
                <a:cubicBezTo>
                  <a:pt x="4260850" y="916494"/>
                  <a:pt x="4289425" y="914588"/>
                  <a:pt x="4288155" y="896809"/>
                </a:cubicBezTo>
                <a:cubicBezTo>
                  <a:pt x="4287520" y="877759"/>
                  <a:pt x="4258945" y="879663"/>
                  <a:pt x="4260215" y="898079"/>
                </a:cubicBezTo>
                <a:close/>
                <a:moveTo>
                  <a:pt x="3859530" y="926654"/>
                </a:moveTo>
                <a:cubicBezTo>
                  <a:pt x="3841115" y="929194"/>
                  <a:pt x="3846195" y="957769"/>
                  <a:pt x="3863975" y="954594"/>
                </a:cubicBezTo>
                <a:cubicBezTo>
                  <a:pt x="3882390" y="952054"/>
                  <a:pt x="3877945" y="923479"/>
                  <a:pt x="3859530" y="926654"/>
                </a:cubicBezTo>
                <a:close/>
                <a:moveTo>
                  <a:pt x="4411980" y="877759"/>
                </a:moveTo>
                <a:cubicBezTo>
                  <a:pt x="4393565" y="877759"/>
                  <a:pt x="4394200" y="906969"/>
                  <a:pt x="4412615" y="906334"/>
                </a:cubicBezTo>
                <a:cubicBezTo>
                  <a:pt x="4431030" y="905699"/>
                  <a:pt x="4430395" y="877124"/>
                  <a:pt x="4411980" y="877759"/>
                </a:cubicBezTo>
                <a:close/>
                <a:moveTo>
                  <a:pt x="4464685" y="471994"/>
                </a:moveTo>
                <a:cubicBezTo>
                  <a:pt x="4462780" y="499299"/>
                  <a:pt x="4505960" y="501838"/>
                  <a:pt x="4507230" y="473899"/>
                </a:cubicBezTo>
                <a:cubicBezTo>
                  <a:pt x="4508500" y="447229"/>
                  <a:pt x="4465320" y="444688"/>
                  <a:pt x="4464685" y="471994"/>
                </a:cubicBezTo>
                <a:close/>
                <a:moveTo>
                  <a:pt x="4410710" y="823784"/>
                </a:moveTo>
                <a:cubicBezTo>
                  <a:pt x="4410075" y="803463"/>
                  <a:pt x="4378325" y="805369"/>
                  <a:pt x="4379595" y="825054"/>
                </a:cubicBezTo>
                <a:cubicBezTo>
                  <a:pt x="4380230" y="845374"/>
                  <a:pt x="4411980" y="844104"/>
                  <a:pt x="4410710" y="823784"/>
                </a:cubicBezTo>
                <a:close/>
                <a:moveTo>
                  <a:pt x="4464685" y="545654"/>
                </a:moveTo>
                <a:cubicBezTo>
                  <a:pt x="4439285" y="545654"/>
                  <a:pt x="4439285" y="585659"/>
                  <a:pt x="4464685" y="585024"/>
                </a:cubicBezTo>
                <a:cubicBezTo>
                  <a:pt x="4490720" y="585659"/>
                  <a:pt x="4490085" y="545654"/>
                  <a:pt x="4464685" y="545654"/>
                </a:cubicBezTo>
                <a:close/>
                <a:moveTo>
                  <a:pt x="4481195" y="877124"/>
                </a:moveTo>
                <a:cubicBezTo>
                  <a:pt x="4462780" y="877124"/>
                  <a:pt x="4462780" y="905699"/>
                  <a:pt x="4481195" y="905063"/>
                </a:cubicBezTo>
                <a:cubicBezTo>
                  <a:pt x="4499610" y="905063"/>
                  <a:pt x="4499610" y="876488"/>
                  <a:pt x="4481195" y="877124"/>
                </a:cubicBezTo>
                <a:close/>
                <a:moveTo>
                  <a:pt x="4467860" y="760284"/>
                </a:moveTo>
                <a:cubicBezTo>
                  <a:pt x="4490085" y="760284"/>
                  <a:pt x="4489450" y="725359"/>
                  <a:pt x="4467225" y="726629"/>
                </a:cubicBezTo>
                <a:cubicBezTo>
                  <a:pt x="4445635" y="726629"/>
                  <a:pt x="4446270" y="760919"/>
                  <a:pt x="4467860" y="760284"/>
                </a:cubicBezTo>
                <a:close/>
                <a:moveTo>
                  <a:pt x="4464685" y="404049"/>
                </a:moveTo>
                <a:cubicBezTo>
                  <a:pt x="4493895" y="407858"/>
                  <a:pt x="4498975" y="361504"/>
                  <a:pt x="4469130" y="358963"/>
                </a:cubicBezTo>
                <a:cubicBezTo>
                  <a:pt x="4440555" y="355154"/>
                  <a:pt x="4435475" y="401508"/>
                  <a:pt x="4464685" y="404049"/>
                </a:cubicBezTo>
                <a:close/>
                <a:moveTo>
                  <a:pt x="4210050" y="583119"/>
                </a:moveTo>
                <a:cubicBezTo>
                  <a:pt x="4206875" y="557719"/>
                  <a:pt x="4166870" y="563434"/>
                  <a:pt x="4170680" y="588834"/>
                </a:cubicBezTo>
                <a:cubicBezTo>
                  <a:pt x="4174490" y="614234"/>
                  <a:pt x="4214495" y="608519"/>
                  <a:pt x="4210050" y="583119"/>
                </a:cubicBezTo>
                <a:close/>
                <a:moveTo>
                  <a:pt x="4424045" y="936813"/>
                </a:moveTo>
                <a:cubicBezTo>
                  <a:pt x="4407535" y="936179"/>
                  <a:pt x="4407535" y="962213"/>
                  <a:pt x="4424045" y="962213"/>
                </a:cubicBezTo>
                <a:cubicBezTo>
                  <a:pt x="4440555" y="962213"/>
                  <a:pt x="4440555" y="936179"/>
                  <a:pt x="4424045" y="936813"/>
                </a:cubicBezTo>
                <a:close/>
                <a:moveTo>
                  <a:pt x="4432300" y="186879"/>
                </a:moveTo>
                <a:cubicBezTo>
                  <a:pt x="4400550" y="177988"/>
                  <a:pt x="4387215" y="228154"/>
                  <a:pt x="4419600" y="235774"/>
                </a:cubicBezTo>
                <a:cubicBezTo>
                  <a:pt x="4450715" y="245299"/>
                  <a:pt x="4464685" y="195133"/>
                  <a:pt x="4432300" y="186879"/>
                </a:cubicBezTo>
                <a:close/>
                <a:moveTo>
                  <a:pt x="4469130" y="806638"/>
                </a:moveTo>
                <a:cubicBezTo>
                  <a:pt x="4448810" y="806638"/>
                  <a:pt x="4449445" y="838388"/>
                  <a:pt x="4469765" y="837754"/>
                </a:cubicBezTo>
                <a:cubicBezTo>
                  <a:pt x="4490085" y="837119"/>
                  <a:pt x="4489450" y="805369"/>
                  <a:pt x="4469130" y="806638"/>
                </a:cubicBezTo>
                <a:close/>
                <a:moveTo>
                  <a:pt x="3983990" y="737424"/>
                </a:moveTo>
                <a:cubicBezTo>
                  <a:pt x="4007485" y="732344"/>
                  <a:pt x="3998595" y="696149"/>
                  <a:pt x="3975735" y="701863"/>
                </a:cubicBezTo>
                <a:cubicBezTo>
                  <a:pt x="3952875" y="706944"/>
                  <a:pt x="3961130" y="743138"/>
                  <a:pt x="3983990" y="737424"/>
                </a:cubicBezTo>
                <a:close/>
                <a:moveTo>
                  <a:pt x="3947160" y="858074"/>
                </a:moveTo>
                <a:cubicBezTo>
                  <a:pt x="3927475" y="861249"/>
                  <a:pt x="3932555" y="892363"/>
                  <a:pt x="3952240" y="888554"/>
                </a:cubicBezTo>
                <a:cubicBezTo>
                  <a:pt x="3971925" y="885379"/>
                  <a:pt x="3966845" y="854263"/>
                  <a:pt x="3947160" y="858074"/>
                </a:cubicBezTo>
                <a:close/>
                <a:moveTo>
                  <a:pt x="3979545" y="955229"/>
                </a:moveTo>
                <a:cubicBezTo>
                  <a:pt x="3963035" y="956499"/>
                  <a:pt x="3965575" y="982534"/>
                  <a:pt x="3982085" y="980629"/>
                </a:cubicBezTo>
                <a:cubicBezTo>
                  <a:pt x="3997960" y="979359"/>
                  <a:pt x="3996055" y="953324"/>
                  <a:pt x="3979545" y="955229"/>
                </a:cubicBezTo>
                <a:close/>
                <a:moveTo>
                  <a:pt x="3997325" y="907604"/>
                </a:moveTo>
                <a:cubicBezTo>
                  <a:pt x="3978910" y="909509"/>
                  <a:pt x="3982720" y="938084"/>
                  <a:pt x="4001135" y="935544"/>
                </a:cubicBezTo>
                <a:cubicBezTo>
                  <a:pt x="4018915" y="933638"/>
                  <a:pt x="4015105" y="905063"/>
                  <a:pt x="3997325" y="907604"/>
                </a:cubicBezTo>
                <a:close/>
                <a:moveTo>
                  <a:pt x="3914775" y="831404"/>
                </a:moveTo>
                <a:cubicBezTo>
                  <a:pt x="3936365" y="826959"/>
                  <a:pt x="3928745" y="793304"/>
                  <a:pt x="3907155" y="798384"/>
                </a:cubicBezTo>
                <a:cubicBezTo>
                  <a:pt x="3886200" y="802829"/>
                  <a:pt x="3893820" y="836484"/>
                  <a:pt x="3914775" y="831404"/>
                </a:cubicBezTo>
                <a:close/>
                <a:moveTo>
                  <a:pt x="3873500" y="871409"/>
                </a:moveTo>
                <a:cubicBezTo>
                  <a:pt x="3853815" y="874584"/>
                  <a:pt x="3860165" y="906334"/>
                  <a:pt x="3879215" y="901888"/>
                </a:cubicBezTo>
                <a:cubicBezTo>
                  <a:pt x="3898900" y="898713"/>
                  <a:pt x="3892550" y="867599"/>
                  <a:pt x="3873500" y="871409"/>
                </a:cubicBezTo>
                <a:close/>
                <a:moveTo>
                  <a:pt x="3928110" y="916494"/>
                </a:moveTo>
                <a:cubicBezTo>
                  <a:pt x="3909695" y="919034"/>
                  <a:pt x="3914140" y="946974"/>
                  <a:pt x="3931920" y="944434"/>
                </a:cubicBezTo>
                <a:cubicBezTo>
                  <a:pt x="3950335" y="941894"/>
                  <a:pt x="3946525" y="913954"/>
                  <a:pt x="3928110" y="916494"/>
                </a:cubicBezTo>
                <a:close/>
                <a:moveTo>
                  <a:pt x="4038600" y="858709"/>
                </a:moveTo>
                <a:cubicBezTo>
                  <a:pt x="4037330" y="850454"/>
                  <a:pt x="4029075" y="844738"/>
                  <a:pt x="4020820" y="846009"/>
                </a:cubicBezTo>
                <a:cubicBezTo>
                  <a:pt x="3982720" y="858709"/>
                  <a:pt x="4037965" y="899984"/>
                  <a:pt x="4038600" y="858709"/>
                </a:cubicBezTo>
                <a:close/>
                <a:moveTo>
                  <a:pt x="3916045" y="961579"/>
                </a:moveTo>
                <a:cubicBezTo>
                  <a:pt x="3899535" y="962849"/>
                  <a:pt x="3902710" y="988884"/>
                  <a:pt x="3918585" y="986979"/>
                </a:cubicBezTo>
                <a:cubicBezTo>
                  <a:pt x="3935095" y="985074"/>
                  <a:pt x="3932555" y="959674"/>
                  <a:pt x="3916045" y="961579"/>
                </a:cubicBezTo>
                <a:close/>
                <a:moveTo>
                  <a:pt x="4170045" y="826324"/>
                </a:moveTo>
                <a:cubicBezTo>
                  <a:pt x="4149725" y="828229"/>
                  <a:pt x="4153535" y="859979"/>
                  <a:pt x="4173220" y="857438"/>
                </a:cubicBezTo>
                <a:cubicBezTo>
                  <a:pt x="4193540" y="855534"/>
                  <a:pt x="4189730" y="823784"/>
                  <a:pt x="4170045" y="826324"/>
                </a:cubicBezTo>
                <a:close/>
                <a:moveTo>
                  <a:pt x="4097020" y="581849"/>
                </a:moveTo>
                <a:cubicBezTo>
                  <a:pt x="4071620" y="586294"/>
                  <a:pt x="4079240" y="625663"/>
                  <a:pt x="4104640" y="620584"/>
                </a:cubicBezTo>
                <a:cubicBezTo>
                  <a:pt x="4129405" y="616138"/>
                  <a:pt x="4121785" y="576769"/>
                  <a:pt x="4097020" y="581849"/>
                </a:cubicBezTo>
                <a:close/>
                <a:moveTo>
                  <a:pt x="4106545" y="945704"/>
                </a:moveTo>
                <a:cubicBezTo>
                  <a:pt x="4090035" y="946338"/>
                  <a:pt x="4091940" y="972374"/>
                  <a:pt x="4108450" y="971104"/>
                </a:cubicBezTo>
                <a:cubicBezTo>
                  <a:pt x="4124325" y="969834"/>
                  <a:pt x="4123055" y="944434"/>
                  <a:pt x="4106545" y="945704"/>
                </a:cubicBezTo>
                <a:close/>
                <a:moveTo>
                  <a:pt x="4135120" y="892999"/>
                </a:moveTo>
                <a:cubicBezTo>
                  <a:pt x="4116705" y="894269"/>
                  <a:pt x="4119245" y="922844"/>
                  <a:pt x="4137660" y="920938"/>
                </a:cubicBezTo>
                <a:cubicBezTo>
                  <a:pt x="4156075" y="919669"/>
                  <a:pt x="4153535" y="891094"/>
                  <a:pt x="4135120" y="892999"/>
                </a:cubicBezTo>
                <a:close/>
                <a:moveTo>
                  <a:pt x="4170045" y="941894"/>
                </a:moveTo>
                <a:cubicBezTo>
                  <a:pt x="4153535" y="942529"/>
                  <a:pt x="4154805" y="968563"/>
                  <a:pt x="4171315" y="967294"/>
                </a:cubicBezTo>
                <a:cubicBezTo>
                  <a:pt x="4187825" y="966659"/>
                  <a:pt x="4186555" y="940624"/>
                  <a:pt x="4170045" y="941894"/>
                </a:cubicBezTo>
                <a:close/>
                <a:moveTo>
                  <a:pt x="4065905" y="766634"/>
                </a:moveTo>
                <a:cubicBezTo>
                  <a:pt x="4044315" y="769809"/>
                  <a:pt x="4050030" y="804099"/>
                  <a:pt x="4071620" y="800288"/>
                </a:cubicBezTo>
                <a:cubicBezTo>
                  <a:pt x="4093845" y="797113"/>
                  <a:pt x="4087495" y="762824"/>
                  <a:pt x="4065905" y="766634"/>
                </a:cubicBezTo>
                <a:close/>
                <a:moveTo>
                  <a:pt x="4099560" y="866329"/>
                </a:moveTo>
                <a:cubicBezTo>
                  <a:pt x="4119245" y="863788"/>
                  <a:pt x="4115435" y="832674"/>
                  <a:pt x="4095750" y="835213"/>
                </a:cubicBezTo>
                <a:cubicBezTo>
                  <a:pt x="4075430" y="837754"/>
                  <a:pt x="4079875" y="868869"/>
                  <a:pt x="4099560" y="866329"/>
                </a:cubicBezTo>
                <a:close/>
                <a:moveTo>
                  <a:pt x="4065905" y="899349"/>
                </a:moveTo>
                <a:cubicBezTo>
                  <a:pt x="4047490" y="900619"/>
                  <a:pt x="4050665" y="929829"/>
                  <a:pt x="4069080" y="927288"/>
                </a:cubicBezTo>
                <a:cubicBezTo>
                  <a:pt x="4087495" y="926019"/>
                  <a:pt x="4084320" y="897444"/>
                  <a:pt x="4065905" y="899349"/>
                </a:cubicBezTo>
                <a:close/>
                <a:moveTo>
                  <a:pt x="4043045" y="949513"/>
                </a:moveTo>
                <a:cubicBezTo>
                  <a:pt x="4026535" y="950784"/>
                  <a:pt x="4028440" y="976184"/>
                  <a:pt x="4044950" y="974913"/>
                </a:cubicBezTo>
                <a:cubicBezTo>
                  <a:pt x="4061460" y="974279"/>
                  <a:pt x="4059555" y="948244"/>
                  <a:pt x="4043045" y="949513"/>
                </a:cubicBezTo>
                <a:close/>
                <a:moveTo>
                  <a:pt x="4244340" y="818704"/>
                </a:moveTo>
                <a:cubicBezTo>
                  <a:pt x="4224020" y="819974"/>
                  <a:pt x="4227195" y="851724"/>
                  <a:pt x="4246880" y="849819"/>
                </a:cubicBezTo>
                <a:cubicBezTo>
                  <a:pt x="4267200" y="848549"/>
                  <a:pt x="4264660" y="816799"/>
                  <a:pt x="4244340" y="818704"/>
                </a:cubicBezTo>
                <a:close/>
                <a:moveTo>
                  <a:pt x="4827270" y="889824"/>
                </a:moveTo>
                <a:cubicBezTo>
                  <a:pt x="4808855" y="887919"/>
                  <a:pt x="4806950" y="917129"/>
                  <a:pt x="4825365" y="917763"/>
                </a:cubicBezTo>
                <a:cubicBezTo>
                  <a:pt x="4843145" y="919669"/>
                  <a:pt x="4845685" y="891094"/>
                  <a:pt x="4827270" y="889824"/>
                </a:cubicBezTo>
                <a:close/>
                <a:moveTo>
                  <a:pt x="4869180" y="959038"/>
                </a:moveTo>
                <a:cubicBezTo>
                  <a:pt x="4852670" y="957134"/>
                  <a:pt x="4850130" y="983169"/>
                  <a:pt x="4866640" y="984438"/>
                </a:cubicBezTo>
                <a:cubicBezTo>
                  <a:pt x="4882515" y="986344"/>
                  <a:pt x="4885055" y="960944"/>
                  <a:pt x="4869180" y="959038"/>
                </a:cubicBezTo>
                <a:close/>
                <a:moveTo>
                  <a:pt x="4843780" y="818069"/>
                </a:moveTo>
                <a:cubicBezTo>
                  <a:pt x="4824095" y="816163"/>
                  <a:pt x="4820920" y="847279"/>
                  <a:pt x="4841240" y="849184"/>
                </a:cubicBezTo>
                <a:cubicBezTo>
                  <a:pt x="4861560" y="851088"/>
                  <a:pt x="4864100" y="819338"/>
                  <a:pt x="4843780" y="818069"/>
                </a:cubicBezTo>
                <a:close/>
                <a:moveTo>
                  <a:pt x="4871085" y="742504"/>
                </a:moveTo>
                <a:cubicBezTo>
                  <a:pt x="4849495" y="739963"/>
                  <a:pt x="4845685" y="774254"/>
                  <a:pt x="4867275" y="776159"/>
                </a:cubicBezTo>
                <a:cubicBezTo>
                  <a:pt x="4888865" y="779334"/>
                  <a:pt x="4893310" y="745044"/>
                  <a:pt x="4871085" y="742504"/>
                </a:cubicBezTo>
                <a:close/>
                <a:moveTo>
                  <a:pt x="4806315" y="753299"/>
                </a:moveTo>
                <a:cubicBezTo>
                  <a:pt x="4808220" y="731709"/>
                  <a:pt x="4773930" y="728534"/>
                  <a:pt x="4772660" y="750759"/>
                </a:cubicBezTo>
                <a:cubicBezTo>
                  <a:pt x="4770120" y="772349"/>
                  <a:pt x="4804410" y="774888"/>
                  <a:pt x="4806315" y="753299"/>
                </a:cubicBezTo>
                <a:close/>
                <a:moveTo>
                  <a:pt x="4758055" y="884744"/>
                </a:moveTo>
                <a:cubicBezTo>
                  <a:pt x="4739005" y="883474"/>
                  <a:pt x="4738370" y="913319"/>
                  <a:pt x="4757420" y="912684"/>
                </a:cubicBezTo>
                <a:cubicBezTo>
                  <a:pt x="4775200" y="913319"/>
                  <a:pt x="4775835" y="886013"/>
                  <a:pt x="4758055" y="884744"/>
                </a:cubicBezTo>
                <a:close/>
                <a:moveTo>
                  <a:pt x="4805680" y="953959"/>
                </a:moveTo>
                <a:cubicBezTo>
                  <a:pt x="4788535" y="952688"/>
                  <a:pt x="4787265" y="979359"/>
                  <a:pt x="4804410" y="979359"/>
                </a:cubicBezTo>
                <a:cubicBezTo>
                  <a:pt x="4820285" y="979359"/>
                  <a:pt x="4821555" y="954594"/>
                  <a:pt x="4805680" y="953959"/>
                </a:cubicBezTo>
                <a:close/>
                <a:moveTo>
                  <a:pt x="4769485" y="812354"/>
                </a:moveTo>
                <a:cubicBezTo>
                  <a:pt x="4749165" y="811084"/>
                  <a:pt x="4747260" y="842199"/>
                  <a:pt x="4767580" y="843469"/>
                </a:cubicBezTo>
                <a:cubicBezTo>
                  <a:pt x="4787265" y="845374"/>
                  <a:pt x="4789805" y="813624"/>
                  <a:pt x="4769485" y="812354"/>
                </a:cubicBezTo>
                <a:close/>
                <a:moveTo>
                  <a:pt x="4742180" y="948879"/>
                </a:moveTo>
                <a:cubicBezTo>
                  <a:pt x="4725035" y="947609"/>
                  <a:pt x="4724400" y="974279"/>
                  <a:pt x="4741545" y="974279"/>
                </a:cubicBezTo>
                <a:cubicBezTo>
                  <a:pt x="4757420" y="974279"/>
                  <a:pt x="4758055" y="949513"/>
                  <a:pt x="4742180" y="948879"/>
                </a:cubicBezTo>
                <a:close/>
                <a:moveTo>
                  <a:pt x="4896485" y="896174"/>
                </a:moveTo>
                <a:cubicBezTo>
                  <a:pt x="4878070" y="894269"/>
                  <a:pt x="4875530" y="922844"/>
                  <a:pt x="4893945" y="924113"/>
                </a:cubicBezTo>
                <a:cubicBezTo>
                  <a:pt x="4911725" y="926019"/>
                  <a:pt x="4914900" y="897444"/>
                  <a:pt x="4896485" y="896174"/>
                </a:cubicBezTo>
                <a:close/>
                <a:moveTo>
                  <a:pt x="4995545" y="973009"/>
                </a:moveTo>
                <a:cubicBezTo>
                  <a:pt x="4979035" y="971104"/>
                  <a:pt x="4975860" y="996504"/>
                  <a:pt x="4992370" y="998409"/>
                </a:cubicBezTo>
                <a:cubicBezTo>
                  <a:pt x="5008880" y="1000313"/>
                  <a:pt x="5012055" y="974279"/>
                  <a:pt x="4995545" y="973009"/>
                </a:cubicBezTo>
                <a:close/>
                <a:moveTo>
                  <a:pt x="5031105" y="765363"/>
                </a:moveTo>
                <a:cubicBezTo>
                  <a:pt x="5007610" y="760919"/>
                  <a:pt x="5004435" y="799019"/>
                  <a:pt x="5028565" y="799019"/>
                </a:cubicBezTo>
                <a:cubicBezTo>
                  <a:pt x="5048885" y="799654"/>
                  <a:pt x="5051425" y="768538"/>
                  <a:pt x="5031105" y="765363"/>
                </a:cubicBezTo>
                <a:close/>
                <a:moveTo>
                  <a:pt x="4993005" y="833944"/>
                </a:moveTo>
                <a:cubicBezTo>
                  <a:pt x="4973320" y="831404"/>
                  <a:pt x="4968875" y="862519"/>
                  <a:pt x="4989195" y="865059"/>
                </a:cubicBezTo>
                <a:cubicBezTo>
                  <a:pt x="5008880" y="867599"/>
                  <a:pt x="5013325" y="836484"/>
                  <a:pt x="4993005" y="833944"/>
                </a:cubicBezTo>
                <a:close/>
                <a:moveTo>
                  <a:pt x="5034280" y="911413"/>
                </a:moveTo>
                <a:cubicBezTo>
                  <a:pt x="5016500" y="908874"/>
                  <a:pt x="5012690" y="937449"/>
                  <a:pt x="5030470" y="939354"/>
                </a:cubicBezTo>
                <a:cubicBezTo>
                  <a:pt x="5048885" y="941894"/>
                  <a:pt x="5052695" y="913319"/>
                  <a:pt x="5034280" y="911413"/>
                </a:cubicBezTo>
                <a:close/>
                <a:moveTo>
                  <a:pt x="4932045" y="966024"/>
                </a:moveTo>
                <a:cubicBezTo>
                  <a:pt x="4915535" y="964119"/>
                  <a:pt x="4912995" y="989519"/>
                  <a:pt x="4929505" y="991424"/>
                </a:cubicBezTo>
                <a:cubicBezTo>
                  <a:pt x="4946015" y="992694"/>
                  <a:pt x="4948555" y="967294"/>
                  <a:pt x="4932045" y="966024"/>
                </a:cubicBezTo>
                <a:close/>
                <a:moveTo>
                  <a:pt x="4932680" y="842199"/>
                </a:moveTo>
                <a:cubicBezTo>
                  <a:pt x="4935220" y="822513"/>
                  <a:pt x="4903470" y="818704"/>
                  <a:pt x="4901565" y="839024"/>
                </a:cubicBezTo>
                <a:cubicBezTo>
                  <a:pt x="4899025" y="859344"/>
                  <a:pt x="4930775" y="862519"/>
                  <a:pt x="4932680" y="842199"/>
                </a:cubicBezTo>
                <a:close/>
                <a:moveTo>
                  <a:pt x="4965700" y="903159"/>
                </a:moveTo>
                <a:cubicBezTo>
                  <a:pt x="4947285" y="900619"/>
                  <a:pt x="4944110" y="929829"/>
                  <a:pt x="4962525" y="931099"/>
                </a:cubicBezTo>
                <a:cubicBezTo>
                  <a:pt x="4980305" y="933004"/>
                  <a:pt x="4983480" y="905063"/>
                  <a:pt x="4965700" y="903159"/>
                </a:cubicBezTo>
                <a:close/>
                <a:moveTo>
                  <a:pt x="4965700" y="772349"/>
                </a:moveTo>
                <a:cubicBezTo>
                  <a:pt x="4968875" y="750759"/>
                  <a:pt x="4934585" y="745679"/>
                  <a:pt x="4932045" y="767904"/>
                </a:cubicBezTo>
                <a:cubicBezTo>
                  <a:pt x="4928870" y="788859"/>
                  <a:pt x="4963160" y="793938"/>
                  <a:pt x="4965700" y="772349"/>
                </a:cubicBezTo>
                <a:close/>
                <a:moveTo>
                  <a:pt x="4619625" y="879029"/>
                </a:moveTo>
                <a:cubicBezTo>
                  <a:pt x="4601210" y="878394"/>
                  <a:pt x="4600575" y="906969"/>
                  <a:pt x="4618990" y="906969"/>
                </a:cubicBezTo>
                <a:cubicBezTo>
                  <a:pt x="4637405" y="907604"/>
                  <a:pt x="4638040" y="879029"/>
                  <a:pt x="4619625" y="879029"/>
                </a:cubicBezTo>
                <a:close/>
                <a:moveTo>
                  <a:pt x="4577715" y="638363"/>
                </a:moveTo>
                <a:cubicBezTo>
                  <a:pt x="4553585" y="637729"/>
                  <a:pt x="4553585" y="675194"/>
                  <a:pt x="4577080" y="675194"/>
                </a:cubicBezTo>
                <a:cubicBezTo>
                  <a:pt x="4600575" y="675829"/>
                  <a:pt x="4601210" y="638999"/>
                  <a:pt x="4577715" y="638363"/>
                </a:cubicBezTo>
                <a:close/>
                <a:moveTo>
                  <a:pt x="4615180" y="941259"/>
                </a:moveTo>
                <a:cubicBezTo>
                  <a:pt x="4598670" y="939988"/>
                  <a:pt x="4597400" y="966024"/>
                  <a:pt x="4613910" y="966659"/>
                </a:cubicBezTo>
                <a:cubicBezTo>
                  <a:pt x="4630420" y="967929"/>
                  <a:pt x="4631690" y="941894"/>
                  <a:pt x="4615180" y="941259"/>
                </a:cubicBezTo>
                <a:close/>
                <a:moveTo>
                  <a:pt x="4548505" y="725359"/>
                </a:moveTo>
                <a:cubicBezTo>
                  <a:pt x="4526280" y="725359"/>
                  <a:pt x="4526915" y="759649"/>
                  <a:pt x="4548505" y="759013"/>
                </a:cubicBezTo>
                <a:cubicBezTo>
                  <a:pt x="4570730" y="759013"/>
                  <a:pt x="4570730" y="724724"/>
                  <a:pt x="4548505" y="725359"/>
                </a:cubicBezTo>
                <a:close/>
                <a:moveTo>
                  <a:pt x="4741545" y="564704"/>
                </a:moveTo>
                <a:cubicBezTo>
                  <a:pt x="4730750" y="563434"/>
                  <a:pt x="4720590" y="570419"/>
                  <a:pt x="4719320" y="581849"/>
                </a:cubicBezTo>
                <a:cubicBezTo>
                  <a:pt x="4721225" y="633284"/>
                  <a:pt x="4791075" y="579944"/>
                  <a:pt x="4741545" y="564704"/>
                </a:cubicBezTo>
                <a:close/>
                <a:moveTo>
                  <a:pt x="4550410" y="877124"/>
                </a:moveTo>
                <a:cubicBezTo>
                  <a:pt x="4531995" y="876488"/>
                  <a:pt x="4531995" y="905699"/>
                  <a:pt x="4550410" y="905699"/>
                </a:cubicBezTo>
                <a:cubicBezTo>
                  <a:pt x="4568825" y="905699"/>
                  <a:pt x="4568825" y="877124"/>
                  <a:pt x="4550410" y="877124"/>
                </a:cubicBezTo>
                <a:close/>
                <a:moveTo>
                  <a:pt x="4540250" y="312608"/>
                </a:moveTo>
                <a:cubicBezTo>
                  <a:pt x="4547870" y="282129"/>
                  <a:pt x="4500245" y="271333"/>
                  <a:pt x="4493260" y="301813"/>
                </a:cubicBezTo>
                <a:cubicBezTo>
                  <a:pt x="4485640" y="332294"/>
                  <a:pt x="4533265" y="343088"/>
                  <a:pt x="4540250" y="312608"/>
                </a:cubicBezTo>
                <a:close/>
                <a:moveTo>
                  <a:pt x="4490720" y="638363"/>
                </a:moveTo>
                <a:cubicBezTo>
                  <a:pt x="4466590" y="638363"/>
                  <a:pt x="4467225" y="675829"/>
                  <a:pt x="4491355" y="675194"/>
                </a:cubicBezTo>
                <a:cubicBezTo>
                  <a:pt x="4514850" y="675194"/>
                  <a:pt x="4514850" y="637729"/>
                  <a:pt x="4490720" y="638363"/>
                </a:cubicBezTo>
                <a:close/>
                <a:moveTo>
                  <a:pt x="4551680" y="939354"/>
                </a:moveTo>
                <a:cubicBezTo>
                  <a:pt x="4535170" y="938719"/>
                  <a:pt x="4534535" y="964754"/>
                  <a:pt x="4551045" y="964754"/>
                </a:cubicBezTo>
                <a:cubicBezTo>
                  <a:pt x="4567555" y="964754"/>
                  <a:pt x="4567555" y="939354"/>
                  <a:pt x="4551680" y="939354"/>
                </a:cubicBezTo>
                <a:close/>
                <a:moveTo>
                  <a:pt x="4559935" y="821244"/>
                </a:moveTo>
                <a:cubicBezTo>
                  <a:pt x="4559935" y="800924"/>
                  <a:pt x="4528820" y="800924"/>
                  <a:pt x="4528820" y="821244"/>
                </a:cubicBezTo>
                <a:cubicBezTo>
                  <a:pt x="4528820" y="841563"/>
                  <a:pt x="4559935" y="840929"/>
                  <a:pt x="4559935" y="821244"/>
                </a:cubicBezTo>
                <a:close/>
                <a:moveTo>
                  <a:pt x="4584700" y="459929"/>
                </a:moveTo>
                <a:cubicBezTo>
                  <a:pt x="4557395" y="456754"/>
                  <a:pt x="4552950" y="499299"/>
                  <a:pt x="4580255" y="501838"/>
                </a:cubicBezTo>
                <a:cubicBezTo>
                  <a:pt x="4607560" y="505649"/>
                  <a:pt x="4612640" y="462469"/>
                  <a:pt x="4584700" y="459929"/>
                </a:cubicBezTo>
                <a:close/>
                <a:moveTo>
                  <a:pt x="4678680" y="945069"/>
                </a:moveTo>
                <a:cubicBezTo>
                  <a:pt x="4662170" y="943799"/>
                  <a:pt x="4660900" y="969834"/>
                  <a:pt x="4677410" y="970469"/>
                </a:cubicBezTo>
                <a:cubicBezTo>
                  <a:pt x="4693285" y="971738"/>
                  <a:pt x="4695190" y="945704"/>
                  <a:pt x="4678680" y="945069"/>
                </a:cubicBezTo>
                <a:close/>
                <a:moveTo>
                  <a:pt x="4688840" y="881569"/>
                </a:moveTo>
                <a:cubicBezTo>
                  <a:pt x="4670425" y="880299"/>
                  <a:pt x="4669155" y="909509"/>
                  <a:pt x="4687570" y="909509"/>
                </a:cubicBezTo>
                <a:cubicBezTo>
                  <a:pt x="4705985" y="910779"/>
                  <a:pt x="4707255" y="882204"/>
                  <a:pt x="4688840" y="881569"/>
                </a:cubicBezTo>
                <a:close/>
                <a:moveTo>
                  <a:pt x="4694555" y="808544"/>
                </a:moveTo>
                <a:cubicBezTo>
                  <a:pt x="4674235" y="807274"/>
                  <a:pt x="4672965" y="839659"/>
                  <a:pt x="4693920" y="839659"/>
                </a:cubicBezTo>
                <a:cubicBezTo>
                  <a:pt x="4713605" y="840294"/>
                  <a:pt x="4714240" y="809179"/>
                  <a:pt x="4694555" y="808544"/>
                </a:cubicBezTo>
                <a:close/>
                <a:moveTo>
                  <a:pt x="4709795" y="729169"/>
                </a:moveTo>
                <a:cubicBezTo>
                  <a:pt x="4687570" y="727899"/>
                  <a:pt x="4686300" y="762188"/>
                  <a:pt x="4707890" y="762824"/>
                </a:cubicBezTo>
                <a:cubicBezTo>
                  <a:pt x="4730115" y="764729"/>
                  <a:pt x="4732020" y="730438"/>
                  <a:pt x="4709795" y="729169"/>
                </a:cubicBezTo>
                <a:close/>
                <a:moveTo>
                  <a:pt x="4681220" y="661224"/>
                </a:moveTo>
                <a:cubicBezTo>
                  <a:pt x="4683125" y="637729"/>
                  <a:pt x="4645660" y="635188"/>
                  <a:pt x="4644390" y="659319"/>
                </a:cubicBezTo>
                <a:cubicBezTo>
                  <a:pt x="4643120" y="682813"/>
                  <a:pt x="4680585" y="685354"/>
                  <a:pt x="4681220" y="661224"/>
                </a:cubicBezTo>
                <a:close/>
                <a:moveTo>
                  <a:pt x="4619625" y="806004"/>
                </a:moveTo>
                <a:cubicBezTo>
                  <a:pt x="4599305" y="805369"/>
                  <a:pt x="4598670" y="837119"/>
                  <a:pt x="4618990" y="837119"/>
                </a:cubicBezTo>
                <a:cubicBezTo>
                  <a:pt x="4638675" y="837754"/>
                  <a:pt x="4639310" y="806638"/>
                  <a:pt x="4619625" y="806004"/>
                </a:cubicBezTo>
                <a:close/>
                <a:moveTo>
                  <a:pt x="4629150" y="725994"/>
                </a:moveTo>
                <a:cubicBezTo>
                  <a:pt x="4606925" y="725359"/>
                  <a:pt x="4606290" y="760284"/>
                  <a:pt x="4628515" y="759649"/>
                </a:cubicBezTo>
                <a:cubicBezTo>
                  <a:pt x="4650105" y="760284"/>
                  <a:pt x="4650740" y="726629"/>
                  <a:pt x="4629150" y="725994"/>
                </a:cubicBezTo>
                <a:close/>
                <a:moveTo>
                  <a:pt x="4488180" y="937449"/>
                </a:moveTo>
                <a:cubicBezTo>
                  <a:pt x="4471670" y="936813"/>
                  <a:pt x="4471035" y="962849"/>
                  <a:pt x="4487545" y="962849"/>
                </a:cubicBezTo>
                <a:cubicBezTo>
                  <a:pt x="4504055" y="963484"/>
                  <a:pt x="4504690" y="937449"/>
                  <a:pt x="4488180" y="937449"/>
                </a:cubicBezTo>
                <a:close/>
                <a:moveTo>
                  <a:pt x="1173480" y="2458909"/>
                </a:moveTo>
                <a:cubicBezTo>
                  <a:pt x="1172210" y="2459544"/>
                  <a:pt x="1170940" y="2460814"/>
                  <a:pt x="1169670" y="2462084"/>
                </a:cubicBezTo>
                <a:cubicBezTo>
                  <a:pt x="1189355" y="2368739"/>
                  <a:pt x="1066165" y="2473514"/>
                  <a:pt x="1162050" y="2469069"/>
                </a:cubicBezTo>
                <a:lnTo>
                  <a:pt x="1162050" y="2469069"/>
                </a:lnTo>
                <a:cubicBezTo>
                  <a:pt x="1164590" y="2467799"/>
                  <a:pt x="1166495" y="2465894"/>
                  <a:pt x="1168400" y="2463989"/>
                </a:cubicBezTo>
                <a:cubicBezTo>
                  <a:pt x="1144270" y="2566859"/>
                  <a:pt x="1278255" y="2450654"/>
                  <a:pt x="1173480" y="2458909"/>
                </a:cubicBezTo>
                <a:close/>
                <a:moveTo>
                  <a:pt x="3246120" y="971738"/>
                </a:moveTo>
                <a:cubicBezTo>
                  <a:pt x="3224530" y="981899"/>
                  <a:pt x="3241675" y="1015554"/>
                  <a:pt x="3262630" y="1004759"/>
                </a:cubicBezTo>
                <a:cubicBezTo>
                  <a:pt x="3284220" y="994599"/>
                  <a:pt x="3267710" y="960944"/>
                  <a:pt x="3246120" y="971738"/>
                </a:cubicBezTo>
                <a:close/>
                <a:moveTo>
                  <a:pt x="2949575" y="1176209"/>
                </a:moveTo>
                <a:cubicBezTo>
                  <a:pt x="2936240" y="1156524"/>
                  <a:pt x="2907030" y="1180019"/>
                  <a:pt x="2923540" y="1197163"/>
                </a:cubicBezTo>
                <a:cubicBezTo>
                  <a:pt x="2905760" y="1218754"/>
                  <a:pt x="2950845" y="1232088"/>
                  <a:pt x="2947670" y="1204149"/>
                </a:cubicBezTo>
                <a:cubicBezTo>
                  <a:pt x="2973705" y="1216849"/>
                  <a:pt x="2977515" y="1168588"/>
                  <a:pt x="2949575" y="1176209"/>
                </a:cubicBezTo>
                <a:close/>
                <a:moveTo>
                  <a:pt x="2893060" y="1209229"/>
                </a:moveTo>
                <a:cubicBezTo>
                  <a:pt x="2901315" y="1199704"/>
                  <a:pt x="2895600" y="1182559"/>
                  <a:pt x="2882900" y="1180019"/>
                </a:cubicBezTo>
                <a:cubicBezTo>
                  <a:pt x="2875915" y="1131124"/>
                  <a:pt x="2813050" y="1185099"/>
                  <a:pt x="2860675" y="1199069"/>
                </a:cubicBezTo>
                <a:cubicBezTo>
                  <a:pt x="2860675" y="1201609"/>
                  <a:pt x="2861945" y="1204784"/>
                  <a:pt x="2863215" y="1207324"/>
                </a:cubicBezTo>
                <a:cubicBezTo>
                  <a:pt x="2846705" y="1207959"/>
                  <a:pt x="2842260" y="1232088"/>
                  <a:pt x="2856865" y="1239074"/>
                </a:cubicBezTo>
                <a:cubicBezTo>
                  <a:pt x="2860675" y="1252409"/>
                  <a:pt x="2880995" y="1251138"/>
                  <a:pt x="2883535" y="1238438"/>
                </a:cubicBezTo>
                <a:cubicBezTo>
                  <a:pt x="2901315" y="1242884"/>
                  <a:pt x="2909570" y="1215579"/>
                  <a:pt x="2893060" y="1209229"/>
                </a:cubicBezTo>
                <a:close/>
                <a:moveTo>
                  <a:pt x="2957195" y="1135569"/>
                </a:moveTo>
                <a:cubicBezTo>
                  <a:pt x="2967355" y="1080324"/>
                  <a:pt x="2883535" y="1124774"/>
                  <a:pt x="2934970" y="1146999"/>
                </a:cubicBezTo>
                <a:cubicBezTo>
                  <a:pt x="2927985" y="1195894"/>
                  <a:pt x="3001645" y="1157159"/>
                  <a:pt x="2957195" y="1135569"/>
                </a:cubicBezTo>
                <a:close/>
                <a:moveTo>
                  <a:pt x="2991485" y="1043494"/>
                </a:moveTo>
                <a:cubicBezTo>
                  <a:pt x="2975610" y="1021269"/>
                  <a:pt x="2940685" y="1047304"/>
                  <a:pt x="2957830" y="1068894"/>
                </a:cubicBezTo>
                <a:cubicBezTo>
                  <a:pt x="2973705" y="1091119"/>
                  <a:pt x="3007995" y="1065084"/>
                  <a:pt x="2991485" y="1043494"/>
                </a:cubicBezTo>
                <a:close/>
                <a:moveTo>
                  <a:pt x="2806700" y="1158429"/>
                </a:moveTo>
                <a:cubicBezTo>
                  <a:pt x="2785110" y="1174938"/>
                  <a:pt x="2811780" y="1209229"/>
                  <a:pt x="2832735" y="1191449"/>
                </a:cubicBezTo>
                <a:cubicBezTo>
                  <a:pt x="2854960" y="1174938"/>
                  <a:pt x="2828290" y="1140649"/>
                  <a:pt x="2806700" y="1158429"/>
                </a:cubicBezTo>
                <a:close/>
                <a:moveTo>
                  <a:pt x="2767330" y="1275269"/>
                </a:moveTo>
                <a:cubicBezTo>
                  <a:pt x="2763520" y="1265744"/>
                  <a:pt x="2748915" y="1265109"/>
                  <a:pt x="2744470" y="1274634"/>
                </a:cubicBezTo>
                <a:cubicBezTo>
                  <a:pt x="2740025" y="1270824"/>
                  <a:pt x="2733040" y="1269554"/>
                  <a:pt x="2727325" y="1270824"/>
                </a:cubicBezTo>
                <a:cubicBezTo>
                  <a:pt x="2720340" y="1263838"/>
                  <a:pt x="2709545" y="1262569"/>
                  <a:pt x="2701925" y="1268919"/>
                </a:cubicBezTo>
                <a:cubicBezTo>
                  <a:pt x="2701925" y="1268919"/>
                  <a:pt x="2701925" y="1268919"/>
                  <a:pt x="2701925" y="1268919"/>
                </a:cubicBezTo>
                <a:cubicBezTo>
                  <a:pt x="2693670" y="1274634"/>
                  <a:pt x="2691765" y="1286063"/>
                  <a:pt x="2696210" y="1294319"/>
                </a:cubicBezTo>
                <a:cubicBezTo>
                  <a:pt x="2693670" y="1294954"/>
                  <a:pt x="2691130" y="1296224"/>
                  <a:pt x="2689225" y="1298129"/>
                </a:cubicBezTo>
                <a:cubicBezTo>
                  <a:pt x="2689860" y="1291144"/>
                  <a:pt x="2686685" y="1283524"/>
                  <a:pt x="2680335" y="1279079"/>
                </a:cubicBezTo>
                <a:cubicBezTo>
                  <a:pt x="2701925" y="1275904"/>
                  <a:pt x="2705735" y="1244788"/>
                  <a:pt x="2685415" y="1236534"/>
                </a:cubicBezTo>
                <a:cubicBezTo>
                  <a:pt x="2696845" y="1220659"/>
                  <a:pt x="2681605" y="1195894"/>
                  <a:pt x="2661920" y="1199704"/>
                </a:cubicBezTo>
                <a:cubicBezTo>
                  <a:pt x="2649855" y="1127949"/>
                  <a:pt x="2568575" y="1221294"/>
                  <a:pt x="2641600" y="1223834"/>
                </a:cubicBezTo>
                <a:cubicBezTo>
                  <a:pt x="2641600" y="1233359"/>
                  <a:pt x="2647950" y="1242884"/>
                  <a:pt x="2656840" y="1246059"/>
                </a:cubicBezTo>
                <a:cubicBezTo>
                  <a:pt x="2651125" y="1255584"/>
                  <a:pt x="2653665" y="1269554"/>
                  <a:pt x="2663825" y="1275904"/>
                </a:cubicBezTo>
                <a:cubicBezTo>
                  <a:pt x="2638425" y="1280349"/>
                  <a:pt x="2644140" y="1320354"/>
                  <a:pt x="2670175" y="1317813"/>
                </a:cubicBezTo>
                <a:cubicBezTo>
                  <a:pt x="2669540" y="1318449"/>
                  <a:pt x="2669540" y="1319719"/>
                  <a:pt x="2668905" y="1320354"/>
                </a:cubicBezTo>
                <a:cubicBezTo>
                  <a:pt x="2662555" y="1317179"/>
                  <a:pt x="2654300" y="1317813"/>
                  <a:pt x="2648585" y="1322894"/>
                </a:cubicBezTo>
                <a:cubicBezTo>
                  <a:pt x="2640330" y="1317813"/>
                  <a:pt x="2627630" y="1320354"/>
                  <a:pt x="2622550" y="1329244"/>
                </a:cubicBezTo>
                <a:cubicBezTo>
                  <a:pt x="2623185" y="1321624"/>
                  <a:pt x="2619375" y="1312734"/>
                  <a:pt x="2612390" y="1308288"/>
                </a:cubicBezTo>
                <a:cubicBezTo>
                  <a:pt x="2617470" y="1292413"/>
                  <a:pt x="2602230" y="1275269"/>
                  <a:pt x="2585720" y="1278444"/>
                </a:cubicBezTo>
                <a:cubicBezTo>
                  <a:pt x="2557145" y="1220659"/>
                  <a:pt x="2502535" y="1314004"/>
                  <a:pt x="2566670" y="1310829"/>
                </a:cubicBezTo>
                <a:cubicBezTo>
                  <a:pt x="2568575" y="1315909"/>
                  <a:pt x="2572385" y="1320354"/>
                  <a:pt x="2577465" y="1322894"/>
                </a:cubicBezTo>
                <a:cubicBezTo>
                  <a:pt x="2576195" y="1328609"/>
                  <a:pt x="2577465" y="1334959"/>
                  <a:pt x="2581275" y="1340674"/>
                </a:cubicBezTo>
                <a:cubicBezTo>
                  <a:pt x="2570480" y="1346388"/>
                  <a:pt x="2567305" y="1363534"/>
                  <a:pt x="2574290" y="1373059"/>
                </a:cubicBezTo>
                <a:cubicBezTo>
                  <a:pt x="2573020" y="1374329"/>
                  <a:pt x="2572385" y="1375599"/>
                  <a:pt x="2571750" y="1376869"/>
                </a:cubicBezTo>
                <a:cubicBezTo>
                  <a:pt x="2561590" y="1373059"/>
                  <a:pt x="2545080" y="1376234"/>
                  <a:pt x="2545080" y="1389569"/>
                </a:cubicBezTo>
                <a:cubicBezTo>
                  <a:pt x="2545080" y="1389569"/>
                  <a:pt x="2544445" y="1390204"/>
                  <a:pt x="2544445" y="1390204"/>
                </a:cubicBezTo>
                <a:cubicBezTo>
                  <a:pt x="2543175" y="1385759"/>
                  <a:pt x="2540000" y="1381313"/>
                  <a:pt x="2536190" y="1378774"/>
                </a:cubicBezTo>
                <a:cubicBezTo>
                  <a:pt x="2536190" y="1364169"/>
                  <a:pt x="2519680" y="1352104"/>
                  <a:pt x="2505710" y="1357184"/>
                </a:cubicBezTo>
                <a:cubicBezTo>
                  <a:pt x="2464435" y="1314638"/>
                  <a:pt x="2437130" y="1410524"/>
                  <a:pt x="2494280" y="1395919"/>
                </a:cubicBezTo>
                <a:cubicBezTo>
                  <a:pt x="2496185" y="1397824"/>
                  <a:pt x="2498090" y="1399729"/>
                  <a:pt x="2500630" y="1400999"/>
                </a:cubicBezTo>
                <a:cubicBezTo>
                  <a:pt x="2500630" y="1402269"/>
                  <a:pt x="2501265" y="1404174"/>
                  <a:pt x="2501900" y="1405444"/>
                </a:cubicBezTo>
                <a:cubicBezTo>
                  <a:pt x="2500630" y="1406713"/>
                  <a:pt x="2499360" y="1407984"/>
                  <a:pt x="2498725" y="1409888"/>
                </a:cubicBezTo>
                <a:cubicBezTo>
                  <a:pt x="2490470" y="1409888"/>
                  <a:pt x="2483485" y="1418144"/>
                  <a:pt x="2484755" y="1425763"/>
                </a:cubicBezTo>
                <a:cubicBezTo>
                  <a:pt x="2484755" y="1425763"/>
                  <a:pt x="2484120" y="1425763"/>
                  <a:pt x="2484120" y="1426399"/>
                </a:cubicBezTo>
                <a:cubicBezTo>
                  <a:pt x="2476500" y="1387029"/>
                  <a:pt x="2436495" y="1442274"/>
                  <a:pt x="2475865" y="1437194"/>
                </a:cubicBezTo>
                <a:cubicBezTo>
                  <a:pt x="2475865" y="1437194"/>
                  <a:pt x="2475865" y="1437194"/>
                  <a:pt x="2475865" y="1437194"/>
                </a:cubicBezTo>
                <a:cubicBezTo>
                  <a:pt x="2452370" y="1464499"/>
                  <a:pt x="2507615" y="1486724"/>
                  <a:pt x="2510155" y="1451163"/>
                </a:cubicBezTo>
                <a:cubicBezTo>
                  <a:pt x="2522220" y="1456879"/>
                  <a:pt x="2536825" y="1444813"/>
                  <a:pt x="2534920" y="1432113"/>
                </a:cubicBezTo>
                <a:cubicBezTo>
                  <a:pt x="2537460" y="1427034"/>
                  <a:pt x="2538095" y="1421319"/>
                  <a:pt x="2536825" y="1415604"/>
                </a:cubicBezTo>
                <a:cubicBezTo>
                  <a:pt x="2539365" y="1414334"/>
                  <a:pt x="2541270" y="1411794"/>
                  <a:pt x="2542540" y="1409254"/>
                </a:cubicBezTo>
                <a:cubicBezTo>
                  <a:pt x="2546985" y="1416238"/>
                  <a:pt x="2555875" y="1418779"/>
                  <a:pt x="2563495" y="1414969"/>
                </a:cubicBezTo>
                <a:cubicBezTo>
                  <a:pt x="2570480" y="1415604"/>
                  <a:pt x="2578735" y="1411159"/>
                  <a:pt x="2581910" y="1404809"/>
                </a:cubicBezTo>
                <a:cubicBezTo>
                  <a:pt x="2586355" y="1406079"/>
                  <a:pt x="2590800" y="1405444"/>
                  <a:pt x="2594610" y="1402904"/>
                </a:cubicBezTo>
                <a:lnTo>
                  <a:pt x="2594610" y="1402904"/>
                </a:lnTo>
                <a:cubicBezTo>
                  <a:pt x="2604770" y="1399094"/>
                  <a:pt x="2609850" y="1386394"/>
                  <a:pt x="2604135" y="1376869"/>
                </a:cubicBezTo>
                <a:cubicBezTo>
                  <a:pt x="2606040" y="1375599"/>
                  <a:pt x="2607310" y="1374329"/>
                  <a:pt x="2607945" y="1373059"/>
                </a:cubicBezTo>
                <a:cubicBezTo>
                  <a:pt x="2612390" y="1379409"/>
                  <a:pt x="2621280" y="1381313"/>
                  <a:pt x="2628265" y="1377504"/>
                </a:cubicBezTo>
                <a:lnTo>
                  <a:pt x="2628265" y="1377504"/>
                </a:lnTo>
                <a:cubicBezTo>
                  <a:pt x="2634615" y="1373694"/>
                  <a:pt x="2637155" y="1366709"/>
                  <a:pt x="2635885" y="1360359"/>
                </a:cubicBezTo>
                <a:cubicBezTo>
                  <a:pt x="2638425" y="1360994"/>
                  <a:pt x="2641600" y="1360359"/>
                  <a:pt x="2644140" y="1359724"/>
                </a:cubicBezTo>
                <a:cubicBezTo>
                  <a:pt x="2652395" y="1366709"/>
                  <a:pt x="2665730" y="1362899"/>
                  <a:pt x="2669540" y="1352738"/>
                </a:cubicBezTo>
                <a:cubicBezTo>
                  <a:pt x="2673985" y="1349563"/>
                  <a:pt x="2676525" y="1345119"/>
                  <a:pt x="2677795" y="1340674"/>
                </a:cubicBezTo>
                <a:cubicBezTo>
                  <a:pt x="2690495" y="1349563"/>
                  <a:pt x="2707005" y="1334324"/>
                  <a:pt x="2700020" y="1320988"/>
                </a:cubicBezTo>
                <a:cubicBezTo>
                  <a:pt x="2703830" y="1320354"/>
                  <a:pt x="2707640" y="1317179"/>
                  <a:pt x="2708910" y="1313369"/>
                </a:cubicBezTo>
                <a:cubicBezTo>
                  <a:pt x="2716530" y="1326704"/>
                  <a:pt x="2738120" y="1322259"/>
                  <a:pt x="2740025" y="1307654"/>
                </a:cubicBezTo>
                <a:cubicBezTo>
                  <a:pt x="2743200" y="1308288"/>
                  <a:pt x="2746375" y="1308288"/>
                  <a:pt x="2748915" y="1307019"/>
                </a:cubicBezTo>
                <a:cubicBezTo>
                  <a:pt x="2760345" y="1310194"/>
                  <a:pt x="2770505" y="1297494"/>
                  <a:pt x="2766695" y="1286699"/>
                </a:cubicBezTo>
                <a:cubicBezTo>
                  <a:pt x="2768600" y="1282254"/>
                  <a:pt x="2769235" y="1279079"/>
                  <a:pt x="2767330" y="1275269"/>
                </a:cubicBezTo>
                <a:close/>
                <a:moveTo>
                  <a:pt x="2615565" y="1342579"/>
                </a:moveTo>
                <a:cubicBezTo>
                  <a:pt x="2616835" y="1341309"/>
                  <a:pt x="2618105" y="1340038"/>
                  <a:pt x="2618740" y="1338134"/>
                </a:cubicBezTo>
                <a:cubicBezTo>
                  <a:pt x="2618740" y="1339404"/>
                  <a:pt x="2618740" y="1340674"/>
                  <a:pt x="2618740" y="1341309"/>
                </a:cubicBezTo>
                <a:cubicBezTo>
                  <a:pt x="2618105" y="1341944"/>
                  <a:pt x="2616835" y="1341944"/>
                  <a:pt x="2615565" y="1342579"/>
                </a:cubicBezTo>
                <a:close/>
                <a:moveTo>
                  <a:pt x="2684145" y="1310194"/>
                </a:moveTo>
                <a:cubicBezTo>
                  <a:pt x="2684780" y="1309559"/>
                  <a:pt x="2684780" y="1308924"/>
                  <a:pt x="2685415" y="1308924"/>
                </a:cubicBezTo>
                <a:cubicBezTo>
                  <a:pt x="2685415" y="1309559"/>
                  <a:pt x="2685415" y="1310194"/>
                  <a:pt x="2685415" y="1310829"/>
                </a:cubicBezTo>
                <a:cubicBezTo>
                  <a:pt x="2685415" y="1310194"/>
                  <a:pt x="2684780" y="1310194"/>
                  <a:pt x="2684145" y="1310194"/>
                </a:cubicBezTo>
                <a:close/>
                <a:moveTo>
                  <a:pt x="2458085" y="1446084"/>
                </a:moveTo>
                <a:cubicBezTo>
                  <a:pt x="2452370" y="1433384"/>
                  <a:pt x="2435860" y="1428938"/>
                  <a:pt x="2424430" y="1435924"/>
                </a:cubicBezTo>
                <a:cubicBezTo>
                  <a:pt x="2385060" y="1411794"/>
                  <a:pt x="2367280" y="1485454"/>
                  <a:pt x="2413000" y="1482279"/>
                </a:cubicBezTo>
                <a:cubicBezTo>
                  <a:pt x="2413000" y="1483549"/>
                  <a:pt x="2413635" y="1484184"/>
                  <a:pt x="2414270" y="1485454"/>
                </a:cubicBezTo>
                <a:cubicBezTo>
                  <a:pt x="2366645" y="1501329"/>
                  <a:pt x="2433320" y="1552763"/>
                  <a:pt x="2437130" y="1503234"/>
                </a:cubicBezTo>
                <a:cubicBezTo>
                  <a:pt x="2444115" y="1504504"/>
                  <a:pt x="2451735" y="1502599"/>
                  <a:pt x="2456815" y="1496884"/>
                </a:cubicBezTo>
                <a:lnTo>
                  <a:pt x="2456815" y="1496884"/>
                </a:lnTo>
                <a:cubicBezTo>
                  <a:pt x="2468880" y="1484184"/>
                  <a:pt x="2477770" y="1456244"/>
                  <a:pt x="2458085" y="1446084"/>
                </a:cubicBezTo>
                <a:close/>
                <a:moveTo>
                  <a:pt x="2823845" y="1241613"/>
                </a:moveTo>
                <a:cubicBezTo>
                  <a:pt x="2823845" y="1232724"/>
                  <a:pt x="2814955" y="1224469"/>
                  <a:pt x="2806700" y="1224469"/>
                </a:cubicBezTo>
                <a:cubicBezTo>
                  <a:pt x="2789555" y="1189544"/>
                  <a:pt x="2746375" y="1237804"/>
                  <a:pt x="2783205" y="1251138"/>
                </a:cubicBezTo>
                <a:cubicBezTo>
                  <a:pt x="2767965" y="1264474"/>
                  <a:pt x="2788285" y="1289874"/>
                  <a:pt x="2804795" y="1277174"/>
                </a:cubicBezTo>
                <a:cubicBezTo>
                  <a:pt x="2809875" y="1278444"/>
                  <a:pt x="2815590" y="1275904"/>
                  <a:pt x="2818765" y="1272094"/>
                </a:cubicBezTo>
                <a:cubicBezTo>
                  <a:pt x="2836545" y="1274634"/>
                  <a:pt x="2841625" y="1245424"/>
                  <a:pt x="2823845" y="1241613"/>
                </a:cubicBezTo>
                <a:close/>
                <a:moveTo>
                  <a:pt x="3187065" y="1094294"/>
                </a:moveTo>
                <a:cubicBezTo>
                  <a:pt x="3178810" y="1096834"/>
                  <a:pt x="3175000" y="1106994"/>
                  <a:pt x="3179445" y="1113979"/>
                </a:cubicBezTo>
                <a:cubicBezTo>
                  <a:pt x="3176905" y="1112074"/>
                  <a:pt x="3174365" y="1111438"/>
                  <a:pt x="3171190" y="1111438"/>
                </a:cubicBezTo>
                <a:cubicBezTo>
                  <a:pt x="3178810" y="1104454"/>
                  <a:pt x="3175635" y="1090484"/>
                  <a:pt x="3166110" y="1086674"/>
                </a:cubicBezTo>
                <a:cubicBezTo>
                  <a:pt x="3181985" y="1040954"/>
                  <a:pt x="3104515" y="1068894"/>
                  <a:pt x="3146425" y="1093659"/>
                </a:cubicBezTo>
                <a:cubicBezTo>
                  <a:pt x="3140075" y="1103819"/>
                  <a:pt x="3150235" y="1118424"/>
                  <a:pt x="3161665" y="1115884"/>
                </a:cubicBezTo>
                <a:cubicBezTo>
                  <a:pt x="3146425" y="1139379"/>
                  <a:pt x="3192780" y="1143824"/>
                  <a:pt x="3183255" y="1118424"/>
                </a:cubicBezTo>
                <a:cubicBezTo>
                  <a:pt x="3207385" y="1134934"/>
                  <a:pt x="3215005" y="1087309"/>
                  <a:pt x="3187065" y="1094294"/>
                </a:cubicBezTo>
                <a:close/>
                <a:moveTo>
                  <a:pt x="2390775" y="1503234"/>
                </a:moveTo>
                <a:cubicBezTo>
                  <a:pt x="2402205" y="1491804"/>
                  <a:pt x="2386330" y="1472754"/>
                  <a:pt x="2372995" y="1481644"/>
                </a:cubicBezTo>
                <a:cubicBezTo>
                  <a:pt x="2352040" y="1457513"/>
                  <a:pt x="2337435" y="1509584"/>
                  <a:pt x="2367915" y="1500059"/>
                </a:cubicBezTo>
                <a:cubicBezTo>
                  <a:pt x="2368550" y="1501329"/>
                  <a:pt x="2369185" y="1502599"/>
                  <a:pt x="2370455" y="1503869"/>
                </a:cubicBezTo>
                <a:cubicBezTo>
                  <a:pt x="2363470" y="1500694"/>
                  <a:pt x="2353945" y="1503869"/>
                  <a:pt x="2350770" y="1511488"/>
                </a:cubicBezTo>
                <a:cubicBezTo>
                  <a:pt x="2347595" y="1512759"/>
                  <a:pt x="2343785" y="1515299"/>
                  <a:pt x="2341245" y="1517838"/>
                </a:cubicBezTo>
                <a:cubicBezTo>
                  <a:pt x="2336165" y="1515934"/>
                  <a:pt x="2331085" y="1515934"/>
                  <a:pt x="2326005" y="1517838"/>
                </a:cubicBezTo>
                <a:cubicBezTo>
                  <a:pt x="2324100" y="1517204"/>
                  <a:pt x="2321560" y="1516569"/>
                  <a:pt x="2319655" y="1517204"/>
                </a:cubicBezTo>
                <a:cubicBezTo>
                  <a:pt x="2316480" y="1510219"/>
                  <a:pt x="2307590" y="1508313"/>
                  <a:pt x="2301240" y="1512124"/>
                </a:cubicBezTo>
                <a:cubicBezTo>
                  <a:pt x="2301240" y="1512124"/>
                  <a:pt x="2301240" y="1512124"/>
                  <a:pt x="2301240" y="1512124"/>
                </a:cubicBezTo>
                <a:cubicBezTo>
                  <a:pt x="2290445" y="1518474"/>
                  <a:pt x="2296160" y="1535619"/>
                  <a:pt x="2308225" y="1535619"/>
                </a:cubicBezTo>
                <a:cubicBezTo>
                  <a:pt x="2308225" y="1536254"/>
                  <a:pt x="2308225" y="1536254"/>
                  <a:pt x="2308860" y="1536888"/>
                </a:cubicBezTo>
                <a:cubicBezTo>
                  <a:pt x="2308225" y="1540063"/>
                  <a:pt x="2308225" y="1542604"/>
                  <a:pt x="2308860" y="1545779"/>
                </a:cubicBezTo>
                <a:cubicBezTo>
                  <a:pt x="2293620" y="1538159"/>
                  <a:pt x="2279015" y="1559749"/>
                  <a:pt x="2291715" y="1571179"/>
                </a:cubicBezTo>
                <a:cubicBezTo>
                  <a:pt x="2289175" y="1574354"/>
                  <a:pt x="2287905" y="1578799"/>
                  <a:pt x="2287905" y="1582609"/>
                </a:cubicBezTo>
                <a:cubicBezTo>
                  <a:pt x="2285365" y="1583244"/>
                  <a:pt x="2283460" y="1584513"/>
                  <a:pt x="2281555" y="1585784"/>
                </a:cubicBezTo>
                <a:cubicBezTo>
                  <a:pt x="2273935" y="1585784"/>
                  <a:pt x="2266315" y="1590229"/>
                  <a:pt x="2262505" y="1597213"/>
                </a:cubicBezTo>
                <a:cubicBezTo>
                  <a:pt x="2259965" y="1594674"/>
                  <a:pt x="2257425" y="1593404"/>
                  <a:pt x="2254250" y="1592769"/>
                </a:cubicBezTo>
                <a:cubicBezTo>
                  <a:pt x="2249805" y="1585149"/>
                  <a:pt x="2239645" y="1583244"/>
                  <a:pt x="2232660" y="1588324"/>
                </a:cubicBezTo>
                <a:cubicBezTo>
                  <a:pt x="2232660" y="1588324"/>
                  <a:pt x="2232660" y="1588324"/>
                  <a:pt x="2232660" y="1588324"/>
                </a:cubicBezTo>
                <a:cubicBezTo>
                  <a:pt x="2223135" y="1594674"/>
                  <a:pt x="2223770" y="1609279"/>
                  <a:pt x="2233930" y="1614359"/>
                </a:cubicBezTo>
                <a:cubicBezTo>
                  <a:pt x="2206625" y="1620074"/>
                  <a:pt x="2223135" y="1662619"/>
                  <a:pt x="2247265" y="1648013"/>
                </a:cubicBezTo>
                <a:cubicBezTo>
                  <a:pt x="2259965" y="1654363"/>
                  <a:pt x="2277110" y="1647379"/>
                  <a:pt x="2281555" y="1634044"/>
                </a:cubicBezTo>
                <a:cubicBezTo>
                  <a:pt x="2282190" y="1634044"/>
                  <a:pt x="2282825" y="1633409"/>
                  <a:pt x="2283460" y="1633409"/>
                </a:cubicBezTo>
                <a:cubicBezTo>
                  <a:pt x="2290445" y="1634044"/>
                  <a:pt x="2297430" y="1630869"/>
                  <a:pt x="2301875" y="1625788"/>
                </a:cubicBezTo>
                <a:cubicBezTo>
                  <a:pt x="2313940" y="1623249"/>
                  <a:pt x="2321560" y="1609279"/>
                  <a:pt x="2317750" y="1597849"/>
                </a:cubicBezTo>
                <a:cubicBezTo>
                  <a:pt x="2324100" y="1594038"/>
                  <a:pt x="2327275" y="1586419"/>
                  <a:pt x="2326005" y="1579434"/>
                </a:cubicBezTo>
                <a:cubicBezTo>
                  <a:pt x="2328545" y="1578163"/>
                  <a:pt x="2330450" y="1576259"/>
                  <a:pt x="2332355" y="1573719"/>
                </a:cubicBezTo>
                <a:cubicBezTo>
                  <a:pt x="2341880" y="1585784"/>
                  <a:pt x="2362835" y="1580704"/>
                  <a:pt x="2366010" y="1565463"/>
                </a:cubicBezTo>
                <a:cubicBezTo>
                  <a:pt x="2383790" y="1568004"/>
                  <a:pt x="2395855" y="1546413"/>
                  <a:pt x="2396490" y="1531174"/>
                </a:cubicBezTo>
                <a:cubicBezTo>
                  <a:pt x="2402840" y="1523554"/>
                  <a:pt x="2400935" y="1508313"/>
                  <a:pt x="2390775" y="1503234"/>
                </a:cubicBezTo>
                <a:close/>
                <a:moveTo>
                  <a:pt x="3235325" y="1088579"/>
                </a:moveTo>
                <a:cubicBezTo>
                  <a:pt x="3248660" y="1084134"/>
                  <a:pt x="3248025" y="1063179"/>
                  <a:pt x="3234055" y="1059369"/>
                </a:cubicBezTo>
                <a:cubicBezTo>
                  <a:pt x="3270885" y="1013013"/>
                  <a:pt x="3171190" y="1028888"/>
                  <a:pt x="3220720" y="1061274"/>
                </a:cubicBezTo>
                <a:cubicBezTo>
                  <a:pt x="3206115" y="1070799"/>
                  <a:pt x="3219450" y="1094929"/>
                  <a:pt x="3235325" y="1088579"/>
                </a:cubicBezTo>
                <a:close/>
                <a:moveTo>
                  <a:pt x="3228975" y="1094294"/>
                </a:moveTo>
                <a:cubicBezTo>
                  <a:pt x="3213100" y="1098738"/>
                  <a:pt x="3220085" y="1123504"/>
                  <a:pt x="3235960" y="1118424"/>
                </a:cubicBezTo>
                <a:cubicBezTo>
                  <a:pt x="3252470" y="1114613"/>
                  <a:pt x="3244850" y="1089213"/>
                  <a:pt x="3228975" y="1094294"/>
                </a:cubicBezTo>
                <a:close/>
                <a:moveTo>
                  <a:pt x="3253105" y="1072704"/>
                </a:moveTo>
                <a:cubicBezTo>
                  <a:pt x="3235325" y="1077784"/>
                  <a:pt x="3244850" y="1105724"/>
                  <a:pt x="3261995" y="1099374"/>
                </a:cubicBezTo>
                <a:cubicBezTo>
                  <a:pt x="3279140" y="1093659"/>
                  <a:pt x="3270250" y="1066354"/>
                  <a:pt x="3253105" y="1072704"/>
                </a:cubicBezTo>
                <a:close/>
                <a:moveTo>
                  <a:pt x="2992120" y="1167319"/>
                </a:moveTo>
                <a:cubicBezTo>
                  <a:pt x="2988945" y="1168588"/>
                  <a:pt x="2986405" y="1171129"/>
                  <a:pt x="2985135" y="1174304"/>
                </a:cubicBezTo>
                <a:cubicBezTo>
                  <a:pt x="2969260" y="1183829"/>
                  <a:pt x="2987040" y="1207324"/>
                  <a:pt x="3000375" y="1194624"/>
                </a:cubicBezTo>
                <a:cubicBezTo>
                  <a:pt x="3020060" y="1190813"/>
                  <a:pt x="3010535" y="1159699"/>
                  <a:pt x="2992120" y="1167319"/>
                </a:cubicBezTo>
                <a:close/>
                <a:moveTo>
                  <a:pt x="3023235" y="1144459"/>
                </a:moveTo>
                <a:cubicBezTo>
                  <a:pt x="3007360" y="1106359"/>
                  <a:pt x="2967355" y="1162874"/>
                  <a:pt x="3007995" y="1165413"/>
                </a:cubicBezTo>
                <a:cubicBezTo>
                  <a:pt x="3023870" y="1195894"/>
                  <a:pt x="3056890" y="1149538"/>
                  <a:pt x="3023235" y="1144459"/>
                </a:cubicBezTo>
                <a:close/>
                <a:moveTo>
                  <a:pt x="3028950" y="1091754"/>
                </a:moveTo>
                <a:cubicBezTo>
                  <a:pt x="3061970" y="1030794"/>
                  <a:pt x="2950210" y="1070163"/>
                  <a:pt x="3013710" y="1096834"/>
                </a:cubicBezTo>
                <a:cubicBezTo>
                  <a:pt x="3007995" y="1102549"/>
                  <a:pt x="3006090" y="1111438"/>
                  <a:pt x="3010535" y="1119059"/>
                </a:cubicBezTo>
                <a:cubicBezTo>
                  <a:pt x="3031490" y="1149538"/>
                  <a:pt x="3065145" y="1098738"/>
                  <a:pt x="3028950" y="1091754"/>
                </a:cubicBezTo>
                <a:close/>
                <a:moveTo>
                  <a:pt x="3056890" y="1141919"/>
                </a:moveTo>
                <a:cubicBezTo>
                  <a:pt x="3052445" y="1143824"/>
                  <a:pt x="3049270" y="1146999"/>
                  <a:pt x="3048000" y="1151444"/>
                </a:cubicBezTo>
                <a:cubicBezTo>
                  <a:pt x="3023870" y="1159063"/>
                  <a:pt x="3050540" y="1190813"/>
                  <a:pt x="3062605" y="1169224"/>
                </a:cubicBezTo>
                <a:cubicBezTo>
                  <a:pt x="3083560" y="1167954"/>
                  <a:pt x="3076575" y="1134299"/>
                  <a:pt x="3056890" y="1141919"/>
                </a:cubicBezTo>
                <a:close/>
                <a:moveTo>
                  <a:pt x="3121660" y="1117788"/>
                </a:moveTo>
                <a:cubicBezTo>
                  <a:pt x="3115945" y="1119694"/>
                  <a:pt x="3112135" y="1125409"/>
                  <a:pt x="3112135" y="1131124"/>
                </a:cubicBezTo>
                <a:cubicBezTo>
                  <a:pt x="3110230" y="1131124"/>
                  <a:pt x="3107690" y="1131124"/>
                  <a:pt x="3105785" y="1132394"/>
                </a:cubicBezTo>
                <a:cubicBezTo>
                  <a:pt x="3107055" y="1125409"/>
                  <a:pt x="3101975" y="1117788"/>
                  <a:pt x="3094990" y="1115884"/>
                </a:cubicBezTo>
                <a:cubicBezTo>
                  <a:pt x="3097530" y="1103184"/>
                  <a:pt x="3082290" y="1092388"/>
                  <a:pt x="3070860" y="1098104"/>
                </a:cubicBezTo>
                <a:cubicBezTo>
                  <a:pt x="3056890" y="1104454"/>
                  <a:pt x="3059430" y="1127313"/>
                  <a:pt x="3074670" y="1129854"/>
                </a:cubicBezTo>
                <a:cubicBezTo>
                  <a:pt x="3074035" y="1141919"/>
                  <a:pt x="3088005" y="1150174"/>
                  <a:pt x="3097530" y="1143824"/>
                </a:cubicBezTo>
                <a:cubicBezTo>
                  <a:pt x="3096895" y="1160334"/>
                  <a:pt x="3122295" y="1160969"/>
                  <a:pt x="3122930" y="1145094"/>
                </a:cubicBezTo>
                <a:cubicBezTo>
                  <a:pt x="3147060" y="1148904"/>
                  <a:pt x="3144520" y="1110169"/>
                  <a:pt x="3121660" y="1117788"/>
                </a:cubicBezTo>
                <a:close/>
                <a:moveTo>
                  <a:pt x="2884170" y="1098104"/>
                </a:moveTo>
                <a:cubicBezTo>
                  <a:pt x="2861945" y="1114613"/>
                  <a:pt x="2888615" y="1148904"/>
                  <a:pt x="2910205" y="1131759"/>
                </a:cubicBezTo>
                <a:cubicBezTo>
                  <a:pt x="2931795" y="1115249"/>
                  <a:pt x="2905760" y="1080959"/>
                  <a:pt x="2884170" y="1098104"/>
                </a:cubicBezTo>
                <a:close/>
                <a:moveTo>
                  <a:pt x="2200910" y="1651824"/>
                </a:moveTo>
                <a:cubicBezTo>
                  <a:pt x="2200910" y="1651824"/>
                  <a:pt x="2200275" y="1651824"/>
                  <a:pt x="2200275" y="1651824"/>
                </a:cubicBezTo>
                <a:cubicBezTo>
                  <a:pt x="2199640" y="1648013"/>
                  <a:pt x="2197100" y="1644204"/>
                  <a:pt x="2193290" y="1641663"/>
                </a:cubicBezTo>
                <a:cubicBezTo>
                  <a:pt x="2191385" y="1623249"/>
                  <a:pt x="2163445" y="1623884"/>
                  <a:pt x="2162810" y="1642299"/>
                </a:cubicBezTo>
                <a:cubicBezTo>
                  <a:pt x="2162175" y="1641029"/>
                  <a:pt x="2161540" y="1639124"/>
                  <a:pt x="2160270" y="1637854"/>
                </a:cubicBezTo>
                <a:cubicBezTo>
                  <a:pt x="2176780" y="1613088"/>
                  <a:pt x="2126615" y="1609913"/>
                  <a:pt x="2139950" y="1636584"/>
                </a:cubicBezTo>
                <a:cubicBezTo>
                  <a:pt x="2121535" y="1654999"/>
                  <a:pt x="2159635" y="1674049"/>
                  <a:pt x="2163445" y="1648649"/>
                </a:cubicBezTo>
                <a:cubicBezTo>
                  <a:pt x="2164080" y="1650554"/>
                  <a:pt x="2165350" y="1652459"/>
                  <a:pt x="2166620" y="1654363"/>
                </a:cubicBezTo>
                <a:cubicBezTo>
                  <a:pt x="2165985" y="1658174"/>
                  <a:pt x="2167255" y="1661984"/>
                  <a:pt x="2169795" y="1665159"/>
                </a:cubicBezTo>
                <a:cubicBezTo>
                  <a:pt x="2152650" y="1660713"/>
                  <a:pt x="2139950" y="1684209"/>
                  <a:pt x="2153285" y="1695638"/>
                </a:cubicBezTo>
                <a:cubicBezTo>
                  <a:pt x="2150745" y="1700084"/>
                  <a:pt x="2150110" y="1705163"/>
                  <a:pt x="2150745" y="1710244"/>
                </a:cubicBezTo>
                <a:cubicBezTo>
                  <a:pt x="2145665" y="1707069"/>
                  <a:pt x="2139950" y="1705799"/>
                  <a:pt x="2134235" y="1707069"/>
                </a:cubicBezTo>
                <a:cubicBezTo>
                  <a:pt x="2135505" y="1701988"/>
                  <a:pt x="2134870" y="1696274"/>
                  <a:pt x="2131695" y="1691829"/>
                </a:cubicBezTo>
                <a:cubicBezTo>
                  <a:pt x="2136775" y="1678494"/>
                  <a:pt x="2120265" y="1665159"/>
                  <a:pt x="2108835" y="1673413"/>
                </a:cubicBezTo>
                <a:cubicBezTo>
                  <a:pt x="2124075" y="1646744"/>
                  <a:pt x="2072640" y="1648013"/>
                  <a:pt x="2089150" y="1674049"/>
                </a:cubicBezTo>
                <a:cubicBezTo>
                  <a:pt x="2087880" y="1674684"/>
                  <a:pt x="2086610" y="1675319"/>
                  <a:pt x="2085340" y="1675954"/>
                </a:cubicBezTo>
                <a:cubicBezTo>
                  <a:pt x="2085340" y="1675954"/>
                  <a:pt x="2085340" y="1675954"/>
                  <a:pt x="2085340" y="1675954"/>
                </a:cubicBezTo>
                <a:cubicBezTo>
                  <a:pt x="2070100" y="1686749"/>
                  <a:pt x="2087245" y="1709609"/>
                  <a:pt x="2101850" y="1698813"/>
                </a:cubicBezTo>
                <a:cubicBezTo>
                  <a:pt x="2100580" y="1705163"/>
                  <a:pt x="2103120" y="1712149"/>
                  <a:pt x="2108835" y="1715959"/>
                </a:cubicBezTo>
                <a:cubicBezTo>
                  <a:pt x="2108200" y="1716594"/>
                  <a:pt x="2107565" y="1717863"/>
                  <a:pt x="2107565" y="1719134"/>
                </a:cubicBezTo>
                <a:cubicBezTo>
                  <a:pt x="2078355" y="1700084"/>
                  <a:pt x="2065655" y="1755963"/>
                  <a:pt x="2099945" y="1752154"/>
                </a:cubicBezTo>
                <a:cubicBezTo>
                  <a:pt x="2099310" y="1755329"/>
                  <a:pt x="2099310" y="1758504"/>
                  <a:pt x="2099945" y="1761679"/>
                </a:cubicBezTo>
                <a:cubicBezTo>
                  <a:pt x="2091055" y="1759774"/>
                  <a:pt x="2080895" y="1762949"/>
                  <a:pt x="2074545" y="1770569"/>
                </a:cubicBezTo>
                <a:cubicBezTo>
                  <a:pt x="2072005" y="1768663"/>
                  <a:pt x="2068195" y="1767394"/>
                  <a:pt x="2065020" y="1766759"/>
                </a:cubicBezTo>
                <a:cubicBezTo>
                  <a:pt x="2063750" y="1765488"/>
                  <a:pt x="2062480" y="1764854"/>
                  <a:pt x="2061210" y="1764219"/>
                </a:cubicBezTo>
                <a:cubicBezTo>
                  <a:pt x="2069465" y="1759774"/>
                  <a:pt x="2072005" y="1748979"/>
                  <a:pt x="2067560" y="1741359"/>
                </a:cubicBezTo>
                <a:cubicBezTo>
                  <a:pt x="2080260" y="1728659"/>
                  <a:pt x="2061845" y="1707069"/>
                  <a:pt x="2047240" y="1717863"/>
                </a:cubicBezTo>
                <a:cubicBezTo>
                  <a:pt x="2026285" y="1694369"/>
                  <a:pt x="2007870" y="1743899"/>
                  <a:pt x="2038985" y="1740088"/>
                </a:cubicBezTo>
                <a:cubicBezTo>
                  <a:pt x="2033270" y="1747709"/>
                  <a:pt x="2035175" y="1759138"/>
                  <a:pt x="2043430" y="1764219"/>
                </a:cubicBezTo>
                <a:cubicBezTo>
                  <a:pt x="2040890" y="1765488"/>
                  <a:pt x="2038350" y="1767394"/>
                  <a:pt x="2036445" y="1769934"/>
                </a:cubicBezTo>
                <a:cubicBezTo>
                  <a:pt x="2001520" y="1752154"/>
                  <a:pt x="2000250" y="1817559"/>
                  <a:pt x="2035810" y="1801049"/>
                </a:cubicBezTo>
                <a:cubicBezTo>
                  <a:pt x="2035810" y="1802319"/>
                  <a:pt x="2035810" y="1803588"/>
                  <a:pt x="2035810" y="1804859"/>
                </a:cubicBezTo>
                <a:cubicBezTo>
                  <a:pt x="2019935" y="1807399"/>
                  <a:pt x="2011680" y="1827719"/>
                  <a:pt x="2020570" y="1841054"/>
                </a:cubicBezTo>
                <a:cubicBezTo>
                  <a:pt x="2015490" y="1838513"/>
                  <a:pt x="2009775" y="1837879"/>
                  <a:pt x="2004695" y="1839149"/>
                </a:cubicBezTo>
                <a:cubicBezTo>
                  <a:pt x="2003425" y="1835338"/>
                  <a:pt x="2000250" y="1832163"/>
                  <a:pt x="1996440" y="1829624"/>
                </a:cubicBezTo>
                <a:cubicBezTo>
                  <a:pt x="1991995" y="1818194"/>
                  <a:pt x="1977390" y="1813749"/>
                  <a:pt x="1967230" y="1820734"/>
                </a:cubicBezTo>
                <a:cubicBezTo>
                  <a:pt x="1938020" y="1802954"/>
                  <a:pt x="1925955" y="1858199"/>
                  <a:pt x="1960245" y="1853754"/>
                </a:cubicBezTo>
                <a:cubicBezTo>
                  <a:pt x="1955800" y="1859469"/>
                  <a:pt x="1954530" y="1867088"/>
                  <a:pt x="1956435" y="1873438"/>
                </a:cubicBezTo>
                <a:cubicBezTo>
                  <a:pt x="1888490" y="1891854"/>
                  <a:pt x="1986915" y="1959799"/>
                  <a:pt x="1979930" y="1889949"/>
                </a:cubicBezTo>
                <a:cubicBezTo>
                  <a:pt x="1985010" y="1889313"/>
                  <a:pt x="1990090" y="1887409"/>
                  <a:pt x="1993900" y="1883599"/>
                </a:cubicBezTo>
                <a:cubicBezTo>
                  <a:pt x="2015490" y="1902013"/>
                  <a:pt x="2047240" y="1872804"/>
                  <a:pt x="2030730" y="1849944"/>
                </a:cubicBezTo>
                <a:cubicBezTo>
                  <a:pt x="2047240" y="1858199"/>
                  <a:pt x="2067560" y="1842959"/>
                  <a:pt x="2064385" y="1825179"/>
                </a:cubicBezTo>
                <a:cubicBezTo>
                  <a:pt x="2072005" y="1823274"/>
                  <a:pt x="2078990" y="1815654"/>
                  <a:pt x="2080260" y="1808034"/>
                </a:cubicBezTo>
                <a:cubicBezTo>
                  <a:pt x="2098675" y="1820734"/>
                  <a:pt x="2124710" y="1801049"/>
                  <a:pt x="2117725" y="1780094"/>
                </a:cubicBezTo>
                <a:cubicBezTo>
                  <a:pt x="2131060" y="1783269"/>
                  <a:pt x="2145665" y="1771838"/>
                  <a:pt x="2146300" y="1758504"/>
                </a:cubicBezTo>
                <a:cubicBezTo>
                  <a:pt x="2160270" y="1753424"/>
                  <a:pt x="2160270" y="1738819"/>
                  <a:pt x="2159635" y="1726754"/>
                </a:cubicBezTo>
                <a:cubicBezTo>
                  <a:pt x="2174875" y="1740088"/>
                  <a:pt x="2200910" y="1727388"/>
                  <a:pt x="2200275" y="1707704"/>
                </a:cubicBezTo>
                <a:cubicBezTo>
                  <a:pt x="2210435" y="1708974"/>
                  <a:pt x="2221865" y="1701988"/>
                  <a:pt x="2224405" y="1691829"/>
                </a:cubicBezTo>
                <a:cubicBezTo>
                  <a:pt x="2238375" y="1686113"/>
                  <a:pt x="2242185" y="1667063"/>
                  <a:pt x="2232025" y="1656269"/>
                </a:cubicBezTo>
                <a:cubicBezTo>
                  <a:pt x="2226945" y="1644838"/>
                  <a:pt x="2210435" y="1642934"/>
                  <a:pt x="2200910" y="1651824"/>
                </a:cubicBezTo>
                <a:close/>
                <a:moveTo>
                  <a:pt x="2104390" y="1679129"/>
                </a:moveTo>
                <a:cubicBezTo>
                  <a:pt x="2104390" y="1679129"/>
                  <a:pt x="2103755" y="1678494"/>
                  <a:pt x="2103755" y="1678494"/>
                </a:cubicBezTo>
                <a:cubicBezTo>
                  <a:pt x="2104390" y="1678494"/>
                  <a:pt x="2105025" y="1677859"/>
                  <a:pt x="2105660" y="1677859"/>
                </a:cubicBezTo>
                <a:cubicBezTo>
                  <a:pt x="2105025" y="1677859"/>
                  <a:pt x="2105025" y="1678494"/>
                  <a:pt x="2104390" y="1679129"/>
                </a:cubicBezTo>
                <a:close/>
                <a:moveTo>
                  <a:pt x="932815" y="2471609"/>
                </a:moveTo>
                <a:cubicBezTo>
                  <a:pt x="905510" y="2418904"/>
                  <a:pt x="859155" y="2507169"/>
                  <a:pt x="917575" y="2499549"/>
                </a:cubicBezTo>
                <a:lnTo>
                  <a:pt x="917575" y="2499549"/>
                </a:lnTo>
                <a:cubicBezTo>
                  <a:pt x="929640" y="2495739"/>
                  <a:pt x="936625" y="2483039"/>
                  <a:pt x="932815" y="2471609"/>
                </a:cubicBezTo>
                <a:close/>
                <a:moveTo>
                  <a:pt x="1178560" y="2376359"/>
                </a:moveTo>
                <a:cubicBezTo>
                  <a:pt x="1190625" y="2403029"/>
                  <a:pt x="1232535" y="2383344"/>
                  <a:pt x="1219200" y="2357309"/>
                </a:cubicBezTo>
                <a:cubicBezTo>
                  <a:pt x="1207770" y="2330004"/>
                  <a:pt x="1166495" y="2349689"/>
                  <a:pt x="1178560" y="2376359"/>
                </a:cubicBezTo>
                <a:close/>
                <a:moveTo>
                  <a:pt x="1076325" y="2517329"/>
                </a:moveTo>
                <a:cubicBezTo>
                  <a:pt x="1047750" y="2533204"/>
                  <a:pt x="1073785" y="2578289"/>
                  <a:pt x="1101725" y="2561144"/>
                </a:cubicBezTo>
                <a:cubicBezTo>
                  <a:pt x="1130300" y="2545269"/>
                  <a:pt x="1104900" y="2500819"/>
                  <a:pt x="1076325" y="2517329"/>
                </a:cubicBezTo>
                <a:close/>
                <a:moveTo>
                  <a:pt x="1075055" y="2486214"/>
                </a:moveTo>
                <a:cubicBezTo>
                  <a:pt x="1062355" y="2457639"/>
                  <a:pt x="1017905" y="2478594"/>
                  <a:pt x="1031875" y="2506534"/>
                </a:cubicBezTo>
                <a:cubicBezTo>
                  <a:pt x="1044575" y="2535109"/>
                  <a:pt x="1088390" y="2514154"/>
                  <a:pt x="1075055" y="2486214"/>
                </a:cubicBezTo>
                <a:close/>
                <a:moveTo>
                  <a:pt x="975995" y="2531299"/>
                </a:moveTo>
                <a:cubicBezTo>
                  <a:pt x="964565" y="2502724"/>
                  <a:pt x="919480" y="2521139"/>
                  <a:pt x="931545" y="2549714"/>
                </a:cubicBezTo>
                <a:cubicBezTo>
                  <a:pt x="943610" y="2578924"/>
                  <a:pt x="988695" y="2559874"/>
                  <a:pt x="975995" y="2531299"/>
                </a:cubicBezTo>
                <a:close/>
                <a:moveTo>
                  <a:pt x="977265" y="2572574"/>
                </a:moveTo>
                <a:cubicBezTo>
                  <a:pt x="948055" y="2587814"/>
                  <a:pt x="972185" y="2633534"/>
                  <a:pt x="1000760" y="2617659"/>
                </a:cubicBezTo>
                <a:cubicBezTo>
                  <a:pt x="1029970" y="2602419"/>
                  <a:pt x="1005840" y="2556699"/>
                  <a:pt x="977265" y="2572574"/>
                </a:cubicBezTo>
                <a:close/>
                <a:moveTo>
                  <a:pt x="1029970" y="2437954"/>
                </a:moveTo>
                <a:cubicBezTo>
                  <a:pt x="1020445" y="2410014"/>
                  <a:pt x="977265" y="2425889"/>
                  <a:pt x="987425" y="2453194"/>
                </a:cubicBezTo>
                <a:cubicBezTo>
                  <a:pt x="997585" y="2481134"/>
                  <a:pt x="1040765" y="2465259"/>
                  <a:pt x="1029970" y="2437954"/>
                </a:cubicBezTo>
                <a:close/>
                <a:moveTo>
                  <a:pt x="1269365" y="2397314"/>
                </a:moveTo>
                <a:cubicBezTo>
                  <a:pt x="1250950" y="2319844"/>
                  <a:pt x="1180465" y="2435414"/>
                  <a:pt x="1257935" y="2416364"/>
                </a:cubicBezTo>
                <a:cubicBezTo>
                  <a:pt x="1275715" y="2500184"/>
                  <a:pt x="1352550" y="2375089"/>
                  <a:pt x="1269365" y="2397314"/>
                </a:cubicBezTo>
                <a:close/>
                <a:moveTo>
                  <a:pt x="1125855" y="2399219"/>
                </a:moveTo>
                <a:cubicBezTo>
                  <a:pt x="1115060" y="2371914"/>
                  <a:pt x="1072515" y="2389694"/>
                  <a:pt x="1083945" y="2416364"/>
                </a:cubicBezTo>
                <a:cubicBezTo>
                  <a:pt x="1095375" y="2444304"/>
                  <a:pt x="1137285" y="2425889"/>
                  <a:pt x="1125855" y="2399219"/>
                </a:cubicBezTo>
                <a:close/>
                <a:moveTo>
                  <a:pt x="1488440" y="2150934"/>
                </a:moveTo>
                <a:cubicBezTo>
                  <a:pt x="1464310" y="2163634"/>
                  <a:pt x="1484630" y="2201734"/>
                  <a:pt x="1508760" y="2188399"/>
                </a:cubicBezTo>
                <a:cubicBezTo>
                  <a:pt x="1532890" y="2175064"/>
                  <a:pt x="1512570" y="2136964"/>
                  <a:pt x="1488440" y="2150934"/>
                </a:cubicBezTo>
                <a:close/>
                <a:moveTo>
                  <a:pt x="1546860" y="2199194"/>
                </a:moveTo>
                <a:cubicBezTo>
                  <a:pt x="1546860" y="2199194"/>
                  <a:pt x="1546860" y="2199194"/>
                  <a:pt x="1546860" y="2199194"/>
                </a:cubicBezTo>
                <a:cubicBezTo>
                  <a:pt x="1543685" y="2201099"/>
                  <a:pt x="1541780" y="2204274"/>
                  <a:pt x="1539875" y="2206814"/>
                </a:cubicBezTo>
                <a:cubicBezTo>
                  <a:pt x="1482725" y="2162999"/>
                  <a:pt x="1490980" y="2284919"/>
                  <a:pt x="1541780" y="2234119"/>
                </a:cubicBezTo>
                <a:cubicBezTo>
                  <a:pt x="1550035" y="2245549"/>
                  <a:pt x="1565910" y="2247454"/>
                  <a:pt x="1577340" y="2239199"/>
                </a:cubicBezTo>
                <a:lnTo>
                  <a:pt x="1577340" y="2239199"/>
                </a:lnTo>
                <a:cubicBezTo>
                  <a:pt x="1604010" y="2220149"/>
                  <a:pt x="1572895" y="2178874"/>
                  <a:pt x="1546860" y="2199194"/>
                </a:cubicBezTo>
                <a:close/>
                <a:moveTo>
                  <a:pt x="1662430" y="2126169"/>
                </a:moveTo>
                <a:cubicBezTo>
                  <a:pt x="1696720" y="2067749"/>
                  <a:pt x="1583690" y="2089338"/>
                  <a:pt x="1636395" y="2131249"/>
                </a:cubicBezTo>
                <a:cubicBezTo>
                  <a:pt x="1632585" y="2135059"/>
                  <a:pt x="1630045" y="2139504"/>
                  <a:pt x="1628775" y="2143949"/>
                </a:cubicBezTo>
                <a:cubicBezTo>
                  <a:pt x="1616710" y="2136329"/>
                  <a:pt x="1607820" y="2134424"/>
                  <a:pt x="1601470" y="2135694"/>
                </a:cubicBezTo>
                <a:cubicBezTo>
                  <a:pt x="1607820" y="2130614"/>
                  <a:pt x="1607820" y="2120454"/>
                  <a:pt x="1593850" y="2102674"/>
                </a:cubicBezTo>
                <a:cubicBezTo>
                  <a:pt x="1616075" y="2102039"/>
                  <a:pt x="1618615" y="2068384"/>
                  <a:pt x="1597660" y="2063938"/>
                </a:cubicBezTo>
                <a:cubicBezTo>
                  <a:pt x="1630045" y="2013774"/>
                  <a:pt x="1530350" y="2034729"/>
                  <a:pt x="1580515" y="2067749"/>
                </a:cubicBezTo>
                <a:cubicBezTo>
                  <a:pt x="1569720" y="2076004"/>
                  <a:pt x="1570990" y="2093784"/>
                  <a:pt x="1583055" y="2100134"/>
                </a:cubicBezTo>
                <a:cubicBezTo>
                  <a:pt x="1534795" y="2122994"/>
                  <a:pt x="1576705" y="2143949"/>
                  <a:pt x="1596390" y="2138234"/>
                </a:cubicBezTo>
                <a:cubicBezTo>
                  <a:pt x="1577975" y="2153474"/>
                  <a:pt x="1602740" y="2216339"/>
                  <a:pt x="1634490" y="2165539"/>
                </a:cubicBezTo>
                <a:cubicBezTo>
                  <a:pt x="1661795" y="2198559"/>
                  <a:pt x="1701165" y="2142044"/>
                  <a:pt x="1662430" y="2126169"/>
                </a:cubicBezTo>
                <a:close/>
                <a:moveTo>
                  <a:pt x="1281430" y="2301429"/>
                </a:moveTo>
                <a:cubicBezTo>
                  <a:pt x="1254760" y="2314764"/>
                  <a:pt x="1276350" y="2355404"/>
                  <a:pt x="1301750" y="2341434"/>
                </a:cubicBezTo>
                <a:lnTo>
                  <a:pt x="1301750" y="2341434"/>
                </a:lnTo>
                <a:cubicBezTo>
                  <a:pt x="1328420" y="2328099"/>
                  <a:pt x="1307465" y="2287459"/>
                  <a:pt x="1281430" y="2301429"/>
                </a:cubicBezTo>
                <a:close/>
                <a:moveTo>
                  <a:pt x="1927860" y="1914079"/>
                </a:moveTo>
                <a:cubicBezTo>
                  <a:pt x="1930400" y="1907094"/>
                  <a:pt x="1929765" y="1898838"/>
                  <a:pt x="1924685" y="1893124"/>
                </a:cubicBezTo>
                <a:cubicBezTo>
                  <a:pt x="1926590" y="1880424"/>
                  <a:pt x="1912620" y="1868994"/>
                  <a:pt x="1900555" y="1872169"/>
                </a:cubicBezTo>
                <a:cubicBezTo>
                  <a:pt x="1891665" y="1861374"/>
                  <a:pt x="1871980" y="1866454"/>
                  <a:pt x="1869440" y="1880424"/>
                </a:cubicBezTo>
                <a:cubicBezTo>
                  <a:pt x="1831340" y="1823909"/>
                  <a:pt x="1826260" y="1940749"/>
                  <a:pt x="1869440" y="1887409"/>
                </a:cubicBezTo>
                <a:cubicBezTo>
                  <a:pt x="1870710" y="1896299"/>
                  <a:pt x="1879600" y="1903284"/>
                  <a:pt x="1887855" y="1902649"/>
                </a:cubicBezTo>
                <a:cubicBezTo>
                  <a:pt x="1887220" y="1905188"/>
                  <a:pt x="1887220" y="1907729"/>
                  <a:pt x="1887855" y="1910269"/>
                </a:cubicBezTo>
                <a:cubicBezTo>
                  <a:pt x="1876425" y="1915984"/>
                  <a:pt x="1871980" y="1930588"/>
                  <a:pt x="1878330" y="1941384"/>
                </a:cubicBezTo>
                <a:cubicBezTo>
                  <a:pt x="1866900" y="1938209"/>
                  <a:pt x="1852930" y="1945829"/>
                  <a:pt x="1850390" y="1957894"/>
                </a:cubicBezTo>
                <a:cubicBezTo>
                  <a:pt x="1849755" y="1955354"/>
                  <a:pt x="1849120" y="1953449"/>
                  <a:pt x="1847850" y="1951544"/>
                </a:cubicBezTo>
                <a:cubicBezTo>
                  <a:pt x="1854200" y="1940113"/>
                  <a:pt x="1845310" y="1923604"/>
                  <a:pt x="1831975" y="1923604"/>
                </a:cubicBezTo>
                <a:cubicBezTo>
                  <a:pt x="1826895" y="1910269"/>
                  <a:pt x="1807210" y="1907729"/>
                  <a:pt x="1799590" y="1920429"/>
                </a:cubicBezTo>
                <a:cubicBezTo>
                  <a:pt x="1772285" y="1865184"/>
                  <a:pt x="1746250" y="1967419"/>
                  <a:pt x="1796415" y="1931859"/>
                </a:cubicBezTo>
                <a:cubicBezTo>
                  <a:pt x="1797050" y="1939479"/>
                  <a:pt x="1803400" y="1947099"/>
                  <a:pt x="1811020" y="1948369"/>
                </a:cubicBezTo>
                <a:cubicBezTo>
                  <a:pt x="1811020" y="1949638"/>
                  <a:pt x="1811655" y="1950909"/>
                  <a:pt x="1812290" y="1952179"/>
                </a:cubicBezTo>
                <a:cubicBezTo>
                  <a:pt x="1808480" y="1957894"/>
                  <a:pt x="1807845" y="1964244"/>
                  <a:pt x="1810385" y="1970594"/>
                </a:cubicBezTo>
                <a:cubicBezTo>
                  <a:pt x="1791335" y="1974404"/>
                  <a:pt x="1788795" y="1999169"/>
                  <a:pt x="1801495" y="2009963"/>
                </a:cubicBezTo>
                <a:cubicBezTo>
                  <a:pt x="1795780" y="2006788"/>
                  <a:pt x="1786255" y="2006788"/>
                  <a:pt x="1772920" y="2011869"/>
                </a:cubicBezTo>
                <a:cubicBezTo>
                  <a:pt x="1772285" y="2012504"/>
                  <a:pt x="1771650" y="2013138"/>
                  <a:pt x="1771015" y="2013774"/>
                </a:cubicBezTo>
                <a:cubicBezTo>
                  <a:pt x="1770380" y="2011234"/>
                  <a:pt x="1769745" y="2008694"/>
                  <a:pt x="1767840" y="2006154"/>
                </a:cubicBezTo>
                <a:cubicBezTo>
                  <a:pt x="1778000" y="1996629"/>
                  <a:pt x="1772920" y="1976944"/>
                  <a:pt x="1759585" y="1973769"/>
                </a:cubicBezTo>
                <a:cubicBezTo>
                  <a:pt x="1760855" y="1957894"/>
                  <a:pt x="1739900" y="1948369"/>
                  <a:pt x="1728470" y="1960434"/>
                </a:cubicBezTo>
                <a:cubicBezTo>
                  <a:pt x="1720215" y="1905188"/>
                  <a:pt x="1663700" y="1981388"/>
                  <a:pt x="1718945" y="1973134"/>
                </a:cubicBezTo>
                <a:lnTo>
                  <a:pt x="1718945" y="1973134"/>
                </a:lnTo>
                <a:cubicBezTo>
                  <a:pt x="1720850" y="1972499"/>
                  <a:pt x="1722120" y="1971229"/>
                  <a:pt x="1723390" y="1969959"/>
                </a:cubicBezTo>
                <a:cubicBezTo>
                  <a:pt x="1721485" y="1978213"/>
                  <a:pt x="1726565" y="1987104"/>
                  <a:pt x="1734185" y="1990279"/>
                </a:cubicBezTo>
                <a:cubicBezTo>
                  <a:pt x="1733550" y="1994724"/>
                  <a:pt x="1734185" y="1998534"/>
                  <a:pt x="1736725" y="2002344"/>
                </a:cubicBezTo>
                <a:cubicBezTo>
                  <a:pt x="1729105" y="2009329"/>
                  <a:pt x="1727200" y="2020759"/>
                  <a:pt x="1732915" y="2029649"/>
                </a:cubicBezTo>
                <a:cubicBezTo>
                  <a:pt x="1710690" y="2028379"/>
                  <a:pt x="1701800" y="2061399"/>
                  <a:pt x="1721485" y="2071559"/>
                </a:cubicBezTo>
                <a:cubicBezTo>
                  <a:pt x="1720215" y="2074734"/>
                  <a:pt x="1720215" y="2078544"/>
                  <a:pt x="1720215" y="2082354"/>
                </a:cubicBezTo>
                <a:cubicBezTo>
                  <a:pt x="1713865" y="2072194"/>
                  <a:pt x="1699895" y="2069019"/>
                  <a:pt x="1689100" y="2074734"/>
                </a:cubicBezTo>
                <a:cubicBezTo>
                  <a:pt x="1690370" y="2068384"/>
                  <a:pt x="1688465" y="2061399"/>
                  <a:pt x="1684020" y="2056954"/>
                </a:cubicBezTo>
                <a:cubicBezTo>
                  <a:pt x="1698625" y="2049969"/>
                  <a:pt x="1696720" y="2026474"/>
                  <a:pt x="1681480" y="2021394"/>
                </a:cubicBezTo>
                <a:cubicBezTo>
                  <a:pt x="1693545" y="1975038"/>
                  <a:pt x="1617345" y="2003613"/>
                  <a:pt x="1657350" y="2030284"/>
                </a:cubicBezTo>
                <a:cubicBezTo>
                  <a:pt x="1653540" y="2036634"/>
                  <a:pt x="1654175" y="2046159"/>
                  <a:pt x="1659890" y="2051874"/>
                </a:cubicBezTo>
                <a:cubicBezTo>
                  <a:pt x="1635125" y="2062669"/>
                  <a:pt x="1652905" y="2102039"/>
                  <a:pt x="1677670" y="2090609"/>
                </a:cubicBezTo>
                <a:cubicBezTo>
                  <a:pt x="1669415" y="2126169"/>
                  <a:pt x="1727835" y="2129979"/>
                  <a:pt x="1724660" y="2093784"/>
                </a:cubicBezTo>
                <a:cubicBezTo>
                  <a:pt x="1749425" y="2130614"/>
                  <a:pt x="1795780" y="2073463"/>
                  <a:pt x="1755140" y="2056319"/>
                </a:cubicBezTo>
                <a:cubicBezTo>
                  <a:pt x="1756410" y="2050604"/>
                  <a:pt x="1755140" y="2044254"/>
                  <a:pt x="1751330" y="2039174"/>
                </a:cubicBezTo>
                <a:cubicBezTo>
                  <a:pt x="1755775" y="2039174"/>
                  <a:pt x="1760855" y="2037269"/>
                  <a:pt x="1764030" y="2034094"/>
                </a:cubicBezTo>
                <a:cubicBezTo>
                  <a:pt x="1788160" y="2088069"/>
                  <a:pt x="1823085" y="2028379"/>
                  <a:pt x="1804670" y="2011234"/>
                </a:cubicBezTo>
                <a:cubicBezTo>
                  <a:pt x="1806575" y="2012504"/>
                  <a:pt x="1808480" y="2013138"/>
                  <a:pt x="1811020" y="2013774"/>
                </a:cubicBezTo>
                <a:cubicBezTo>
                  <a:pt x="1828800" y="2072194"/>
                  <a:pt x="1897380" y="1995994"/>
                  <a:pt x="1837690" y="1984563"/>
                </a:cubicBezTo>
                <a:cubicBezTo>
                  <a:pt x="1837690" y="1983929"/>
                  <a:pt x="1837690" y="1983929"/>
                  <a:pt x="1837055" y="1983294"/>
                </a:cubicBezTo>
                <a:cubicBezTo>
                  <a:pt x="1843405" y="1981388"/>
                  <a:pt x="1849120" y="1975674"/>
                  <a:pt x="1851025" y="1969959"/>
                </a:cubicBezTo>
                <a:cubicBezTo>
                  <a:pt x="1858645" y="2006154"/>
                  <a:pt x="1913890" y="1983929"/>
                  <a:pt x="1894840" y="1952813"/>
                </a:cubicBezTo>
                <a:cubicBezTo>
                  <a:pt x="1898015" y="1953449"/>
                  <a:pt x="1901190" y="1953449"/>
                  <a:pt x="1904365" y="1952813"/>
                </a:cubicBezTo>
                <a:cubicBezTo>
                  <a:pt x="1931035" y="1992184"/>
                  <a:pt x="1975485" y="1924874"/>
                  <a:pt x="1927860" y="1914079"/>
                </a:cubicBezTo>
                <a:close/>
                <a:moveTo>
                  <a:pt x="1362710" y="2333179"/>
                </a:moveTo>
                <a:cubicBezTo>
                  <a:pt x="1362710" y="2333179"/>
                  <a:pt x="1362075" y="2333814"/>
                  <a:pt x="1362075" y="2333814"/>
                </a:cubicBezTo>
                <a:cubicBezTo>
                  <a:pt x="1327150" y="2270949"/>
                  <a:pt x="1285875" y="2385884"/>
                  <a:pt x="1352550" y="2359849"/>
                </a:cubicBezTo>
                <a:cubicBezTo>
                  <a:pt x="1388745" y="2428429"/>
                  <a:pt x="1435100" y="2305239"/>
                  <a:pt x="1362710" y="2333179"/>
                </a:cubicBezTo>
                <a:close/>
                <a:moveTo>
                  <a:pt x="1455420" y="2267139"/>
                </a:moveTo>
                <a:cubicBezTo>
                  <a:pt x="1454150" y="2268409"/>
                  <a:pt x="1452880" y="2269044"/>
                  <a:pt x="1451610" y="2270314"/>
                </a:cubicBezTo>
                <a:cubicBezTo>
                  <a:pt x="1404620" y="2219514"/>
                  <a:pt x="1388745" y="2336354"/>
                  <a:pt x="1447800" y="2299524"/>
                </a:cubicBezTo>
                <a:cubicBezTo>
                  <a:pt x="1454785" y="2313494"/>
                  <a:pt x="1473200" y="2317304"/>
                  <a:pt x="1485265" y="2308414"/>
                </a:cubicBezTo>
                <a:lnTo>
                  <a:pt x="1485265" y="2308414"/>
                </a:lnTo>
                <a:cubicBezTo>
                  <a:pt x="1512570" y="2288729"/>
                  <a:pt x="1482090" y="2247454"/>
                  <a:pt x="1455420" y="2267139"/>
                </a:cubicBezTo>
                <a:close/>
                <a:moveTo>
                  <a:pt x="1371600" y="2253169"/>
                </a:moveTo>
                <a:cubicBezTo>
                  <a:pt x="1345565" y="2267139"/>
                  <a:pt x="1368425" y="2307144"/>
                  <a:pt x="1393825" y="2292539"/>
                </a:cubicBezTo>
                <a:cubicBezTo>
                  <a:pt x="1419860" y="2278569"/>
                  <a:pt x="1397000" y="2238564"/>
                  <a:pt x="1371600" y="2253169"/>
                </a:cubicBezTo>
                <a:close/>
                <a:moveTo>
                  <a:pt x="3589020" y="971104"/>
                </a:moveTo>
                <a:cubicBezTo>
                  <a:pt x="3608705" y="966024"/>
                  <a:pt x="3599815" y="935544"/>
                  <a:pt x="3580765" y="941259"/>
                </a:cubicBezTo>
                <a:cubicBezTo>
                  <a:pt x="3561080" y="946338"/>
                  <a:pt x="3569970" y="976819"/>
                  <a:pt x="3589020" y="971104"/>
                </a:cubicBezTo>
                <a:close/>
                <a:moveTo>
                  <a:pt x="3660775" y="382458"/>
                </a:moveTo>
                <a:cubicBezTo>
                  <a:pt x="3632200" y="395158"/>
                  <a:pt x="3653790" y="439608"/>
                  <a:pt x="3681095" y="425638"/>
                </a:cubicBezTo>
                <a:cubicBezTo>
                  <a:pt x="3709670" y="412938"/>
                  <a:pt x="3688715" y="369124"/>
                  <a:pt x="3660775" y="382458"/>
                </a:cubicBezTo>
                <a:close/>
                <a:moveTo>
                  <a:pt x="3728720" y="978724"/>
                </a:moveTo>
                <a:cubicBezTo>
                  <a:pt x="3746500" y="975549"/>
                  <a:pt x="3741420" y="946974"/>
                  <a:pt x="3723005" y="950784"/>
                </a:cubicBezTo>
                <a:cubicBezTo>
                  <a:pt x="3705225" y="953959"/>
                  <a:pt x="3710940" y="982534"/>
                  <a:pt x="3728720" y="978724"/>
                </a:cubicBezTo>
                <a:close/>
                <a:moveTo>
                  <a:pt x="3733800" y="629474"/>
                </a:moveTo>
                <a:cubicBezTo>
                  <a:pt x="3759200" y="619313"/>
                  <a:pt x="3743325" y="579309"/>
                  <a:pt x="3717925" y="590104"/>
                </a:cubicBezTo>
                <a:cubicBezTo>
                  <a:pt x="3691890" y="600263"/>
                  <a:pt x="3709035" y="640269"/>
                  <a:pt x="3733800" y="629474"/>
                </a:cubicBezTo>
                <a:close/>
                <a:moveTo>
                  <a:pt x="3725545" y="771713"/>
                </a:moveTo>
                <a:cubicBezTo>
                  <a:pt x="3702685" y="778699"/>
                  <a:pt x="3714750" y="814259"/>
                  <a:pt x="3736975" y="806638"/>
                </a:cubicBezTo>
                <a:cubicBezTo>
                  <a:pt x="3759835" y="799654"/>
                  <a:pt x="3748405" y="764094"/>
                  <a:pt x="3725545" y="771713"/>
                </a:cubicBezTo>
                <a:close/>
                <a:moveTo>
                  <a:pt x="3766185" y="692338"/>
                </a:moveTo>
                <a:cubicBezTo>
                  <a:pt x="3757930" y="668209"/>
                  <a:pt x="3719830" y="682179"/>
                  <a:pt x="3729355" y="705674"/>
                </a:cubicBezTo>
                <a:cubicBezTo>
                  <a:pt x="3737610" y="730438"/>
                  <a:pt x="3775075" y="716469"/>
                  <a:pt x="3766185" y="692338"/>
                </a:cubicBezTo>
                <a:close/>
                <a:moveTo>
                  <a:pt x="3660775" y="992059"/>
                </a:moveTo>
                <a:cubicBezTo>
                  <a:pt x="3678555" y="988249"/>
                  <a:pt x="3672840" y="960309"/>
                  <a:pt x="3655060" y="964119"/>
                </a:cubicBezTo>
                <a:cubicBezTo>
                  <a:pt x="3637280" y="968563"/>
                  <a:pt x="3642995" y="996504"/>
                  <a:pt x="3660775" y="992059"/>
                </a:cubicBezTo>
                <a:close/>
                <a:moveTo>
                  <a:pt x="3657600" y="952054"/>
                </a:moveTo>
                <a:cubicBezTo>
                  <a:pt x="3680460" y="952054"/>
                  <a:pt x="3676015" y="915859"/>
                  <a:pt x="3653790" y="921574"/>
                </a:cubicBezTo>
                <a:cubicBezTo>
                  <a:pt x="3636010" y="925384"/>
                  <a:pt x="3639820" y="952688"/>
                  <a:pt x="3657600" y="952054"/>
                </a:cubicBezTo>
                <a:close/>
                <a:moveTo>
                  <a:pt x="3663950" y="995869"/>
                </a:moveTo>
                <a:cubicBezTo>
                  <a:pt x="3647440" y="998409"/>
                  <a:pt x="3651885" y="1023809"/>
                  <a:pt x="3668395" y="1020634"/>
                </a:cubicBezTo>
                <a:cubicBezTo>
                  <a:pt x="3684270" y="1018729"/>
                  <a:pt x="3679825" y="992694"/>
                  <a:pt x="3663950" y="995869"/>
                </a:cubicBezTo>
                <a:close/>
                <a:moveTo>
                  <a:pt x="3305810" y="852994"/>
                </a:moveTo>
                <a:cubicBezTo>
                  <a:pt x="3329305" y="839024"/>
                  <a:pt x="3306445" y="802194"/>
                  <a:pt x="3283585" y="817434"/>
                </a:cubicBezTo>
                <a:cubicBezTo>
                  <a:pt x="3260090" y="831404"/>
                  <a:pt x="3282950" y="867599"/>
                  <a:pt x="3305810" y="852994"/>
                </a:cubicBezTo>
                <a:close/>
                <a:moveTo>
                  <a:pt x="3656330" y="834579"/>
                </a:moveTo>
                <a:cubicBezTo>
                  <a:pt x="3678555" y="826959"/>
                  <a:pt x="3665855" y="791399"/>
                  <a:pt x="3643630" y="800288"/>
                </a:cubicBezTo>
                <a:cubicBezTo>
                  <a:pt x="3621405" y="807909"/>
                  <a:pt x="3634105" y="842834"/>
                  <a:pt x="3656330" y="834579"/>
                </a:cubicBezTo>
                <a:close/>
                <a:moveTo>
                  <a:pt x="3791585" y="938084"/>
                </a:moveTo>
                <a:cubicBezTo>
                  <a:pt x="3773170" y="940624"/>
                  <a:pt x="3778885" y="969199"/>
                  <a:pt x="3796665" y="966024"/>
                </a:cubicBezTo>
                <a:cubicBezTo>
                  <a:pt x="3814445" y="963484"/>
                  <a:pt x="3809365" y="934909"/>
                  <a:pt x="3791585" y="938084"/>
                </a:cubicBezTo>
                <a:close/>
                <a:moveTo>
                  <a:pt x="3789680" y="976819"/>
                </a:moveTo>
                <a:cubicBezTo>
                  <a:pt x="3773170" y="978724"/>
                  <a:pt x="3776980" y="1004124"/>
                  <a:pt x="3792855" y="1002219"/>
                </a:cubicBezTo>
                <a:cubicBezTo>
                  <a:pt x="3809365" y="999679"/>
                  <a:pt x="3806190" y="974279"/>
                  <a:pt x="3789680" y="976819"/>
                </a:cubicBezTo>
                <a:close/>
                <a:moveTo>
                  <a:pt x="3799840" y="886649"/>
                </a:moveTo>
                <a:cubicBezTo>
                  <a:pt x="3780155" y="890459"/>
                  <a:pt x="3787140" y="921574"/>
                  <a:pt x="3806190" y="917129"/>
                </a:cubicBezTo>
                <a:cubicBezTo>
                  <a:pt x="3825875" y="913319"/>
                  <a:pt x="3818890" y="882204"/>
                  <a:pt x="3799840" y="886649"/>
                </a:cubicBezTo>
                <a:close/>
                <a:moveTo>
                  <a:pt x="3849370" y="828863"/>
                </a:moveTo>
                <a:cubicBezTo>
                  <a:pt x="3844290" y="807274"/>
                  <a:pt x="3810635" y="816163"/>
                  <a:pt x="3816350" y="837119"/>
                </a:cubicBezTo>
                <a:cubicBezTo>
                  <a:pt x="3821430" y="858709"/>
                  <a:pt x="3855085" y="850454"/>
                  <a:pt x="3849370" y="828863"/>
                </a:cubicBezTo>
                <a:close/>
                <a:moveTo>
                  <a:pt x="3750945" y="837119"/>
                </a:moveTo>
                <a:cubicBezTo>
                  <a:pt x="3729355" y="842834"/>
                  <a:pt x="3738880" y="875854"/>
                  <a:pt x="3759835" y="869504"/>
                </a:cubicBezTo>
                <a:cubicBezTo>
                  <a:pt x="3780790" y="864424"/>
                  <a:pt x="3771900" y="831404"/>
                  <a:pt x="3750945" y="837119"/>
                </a:cubicBezTo>
                <a:close/>
                <a:moveTo>
                  <a:pt x="3782695" y="476438"/>
                </a:moveTo>
                <a:cubicBezTo>
                  <a:pt x="3771900" y="449133"/>
                  <a:pt x="3729355" y="466279"/>
                  <a:pt x="3740785" y="493583"/>
                </a:cubicBezTo>
                <a:cubicBezTo>
                  <a:pt x="3751580" y="520888"/>
                  <a:pt x="3794125" y="503744"/>
                  <a:pt x="3782695" y="476438"/>
                </a:cubicBezTo>
                <a:close/>
                <a:moveTo>
                  <a:pt x="3726180" y="903159"/>
                </a:moveTo>
                <a:cubicBezTo>
                  <a:pt x="3706495" y="907604"/>
                  <a:pt x="3714115" y="938084"/>
                  <a:pt x="3733165" y="933638"/>
                </a:cubicBezTo>
                <a:cubicBezTo>
                  <a:pt x="3752850" y="929194"/>
                  <a:pt x="3745865" y="898713"/>
                  <a:pt x="3726180" y="903159"/>
                </a:cubicBezTo>
                <a:close/>
                <a:moveTo>
                  <a:pt x="3726815" y="985709"/>
                </a:moveTo>
                <a:cubicBezTo>
                  <a:pt x="3710305" y="987613"/>
                  <a:pt x="3714115" y="1013649"/>
                  <a:pt x="3730625" y="1011109"/>
                </a:cubicBezTo>
                <a:cubicBezTo>
                  <a:pt x="3747135" y="1008569"/>
                  <a:pt x="3742690" y="983169"/>
                  <a:pt x="3726815" y="985709"/>
                </a:cubicBezTo>
                <a:close/>
                <a:moveTo>
                  <a:pt x="3672840" y="859979"/>
                </a:moveTo>
                <a:cubicBezTo>
                  <a:pt x="3651885" y="865694"/>
                  <a:pt x="3662045" y="899349"/>
                  <a:pt x="3682365" y="892363"/>
                </a:cubicBezTo>
                <a:cubicBezTo>
                  <a:pt x="3703955" y="886013"/>
                  <a:pt x="3693795" y="852994"/>
                  <a:pt x="3672840" y="859979"/>
                </a:cubicBezTo>
                <a:close/>
                <a:moveTo>
                  <a:pt x="3414395" y="1046034"/>
                </a:moveTo>
                <a:cubicBezTo>
                  <a:pt x="3398520" y="1049844"/>
                  <a:pt x="3404235" y="1074609"/>
                  <a:pt x="3420110" y="1070799"/>
                </a:cubicBezTo>
                <a:cubicBezTo>
                  <a:pt x="3435985" y="1066988"/>
                  <a:pt x="3430270" y="1042224"/>
                  <a:pt x="3414395" y="1046034"/>
                </a:cubicBezTo>
                <a:close/>
                <a:moveTo>
                  <a:pt x="3476625" y="1032063"/>
                </a:moveTo>
                <a:cubicBezTo>
                  <a:pt x="3460115" y="1035238"/>
                  <a:pt x="3465830" y="1060638"/>
                  <a:pt x="3481705" y="1056829"/>
                </a:cubicBezTo>
                <a:cubicBezTo>
                  <a:pt x="3497580" y="1053654"/>
                  <a:pt x="3492500" y="1028254"/>
                  <a:pt x="3476625" y="1032063"/>
                </a:cubicBezTo>
                <a:close/>
                <a:moveTo>
                  <a:pt x="3645535" y="667574"/>
                </a:moveTo>
                <a:cubicBezTo>
                  <a:pt x="3670935" y="656779"/>
                  <a:pt x="3652520" y="617409"/>
                  <a:pt x="3627755" y="628838"/>
                </a:cubicBezTo>
                <a:cubicBezTo>
                  <a:pt x="3602355" y="640269"/>
                  <a:pt x="3620770" y="679638"/>
                  <a:pt x="3645535" y="667574"/>
                </a:cubicBezTo>
                <a:close/>
                <a:moveTo>
                  <a:pt x="3385820" y="1032063"/>
                </a:moveTo>
                <a:cubicBezTo>
                  <a:pt x="3368040" y="1037144"/>
                  <a:pt x="3376295" y="1064449"/>
                  <a:pt x="3393440" y="1059369"/>
                </a:cubicBezTo>
                <a:cubicBezTo>
                  <a:pt x="3411220" y="1054288"/>
                  <a:pt x="3403600" y="1026349"/>
                  <a:pt x="3385820" y="1032063"/>
                </a:cubicBezTo>
                <a:close/>
                <a:moveTo>
                  <a:pt x="3456305" y="994599"/>
                </a:moveTo>
                <a:cubicBezTo>
                  <a:pt x="3450590" y="975549"/>
                  <a:pt x="3420110" y="985074"/>
                  <a:pt x="3426460" y="1004124"/>
                </a:cubicBezTo>
                <a:cubicBezTo>
                  <a:pt x="3432810" y="1023174"/>
                  <a:pt x="3463290" y="1013649"/>
                  <a:pt x="3456305" y="994599"/>
                </a:cubicBezTo>
                <a:close/>
                <a:moveTo>
                  <a:pt x="3385185" y="1017459"/>
                </a:moveTo>
                <a:cubicBezTo>
                  <a:pt x="3378835" y="998409"/>
                  <a:pt x="3348990" y="1008569"/>
                  <a:pt x="3355975" y="1027619"/>
                </a:cubicBezTo>
                <a:cubicBezTo>
                  <a:pt x="3362325" y="1046669"/>
                  <a:pt x="3392170" y="1036509"/>
                  <a:pt x="3385185" y="1017459"/>
                </a:cubicBezTo>
                <a:close/>
                <a:moveTo>
                  <a:pt x="3319145" y="1051749"/>
                </a:moveTo>
                <a:cubicBezTo>
                  <a:pt x="3317240" y="1052384"/>
                  <a:pt x="3315335" y="1053654"/>
                  <a:pt x="3313430" y="1054924"/>
                </a:cubicBezTo>
                <a:cubicBezTo>
                  <a:pt x="3314700" y="990788"/>
                  <a:pt x="3249295" y="1077149"/>
                  <a:pt x="3310255" y="1058734"/>
                </a:cubicBezTo>
                <a:cubicBezTo>
                  <a:pt x="3304540" y="1108263"/>
                  <a:pt x="3368675" y="1053019"/>
                  <a:pt x="3319145" y="1051749"/>
                </a:cubicBezTo>
                <a:close/>
                <a:moveTo>
                  <a:pt x="3290570" y="1077149"/>
                </a:moveTo>
                <a:cubicBezTo>
                  <a:pt x="3274695" y="1080959"/>
                  <a:pt x="3281680" y="1106359"/>
                  <a:pt x="3296920" y="1101913"/>
                </a:cubicBezTo>
                <a:cubicBezTo>
                  <a:pt x="3313430" y="1097469"/>
                  <a:pt x="3306445" y="1072704"/>
                  <a:pt x="3290570" y="1077149"/>
                </a:cubicBezTo>
                <a:close/>
                <a:moveTo>
                  <a:pt x="3352165" y="1061274"/>
                </a:moveTo>
                <a:cubicBezTo>
                  <a:pt x="3336290" y="1065084"/>
                  <a:pt x="3342640" y="1090484"/>
                  <a:pt x="3358515" y="1086038"/>
                </a:cubicBezTo>
                <a:cubicBezTo>
                  <a:pt x="3374390" y="1081594"/>
                  <a:pt x="3368040" y="1056829"/>
                  <a:pt x="3352165" y="1061274"/>
                </a:cubicBezTo>
                <a:close/>
                <a:moveTo>
                  <a:pt x="3470275" y="1023174"/>
                </a:moveTo>
                <a:cubicBezTo>
                  <a:pt x="3465830" y="1005394"/>
                  <a:pt x="3437890" y="1013013"/>
                  <a:pt x="3442970" y="1030794"/>
                </a:cubicBezTo>
                <a:cubicBezTo>
                  <a:pt x="3447415" y="1048574"/>
                  <a:pt x="3474720" y="1040954"/>
                  <a:pt x="3470275" y="1023174"/>
                </a:cubicBezTo>
                <a:close/>
                <a:moveTo>
                  <a:pt x="3604260" y="990154"/>
                </a:moveTo>
                <a:cubicBezTo>
                  <a:pt x="3600450" y="972374"/>
                  <a:pt x="3572510" y="978724"/>
                  <a:pt x="3576955" y="996504"/>
                </a:cubicBezTo>
                <a:cubicBezTo>
                  <a:pt x="3580765" y="1014919"/>
                  <a:pt x="3608705" y="1007934"/>
                  <a:pt x="3604260" y="990154"/>
                </a:cubicBezTo>
                <a:close/>
                <a:moveTo>
                  <a:pt x="3601085" y="1006663"/>
                </a:moveTo>
                <a:cubicBezTo>
                  <a:pt x="3584575" y="1009204"/>
                  <a:pt x="3589655" y="1034604"/>
                  <a:pt x="3605530" y="1031429"/>
                </a:cubicBezTo>
                <a:cubicBezTo>
                  <a:pt x="3622040" y="1028888"/>
                  <a:pt x="3617595" y="1003488"/>
                  <a:pt x="3601085" y="1006663"/>
                </a:cubicBezTo>
                <a:close/>
                <a:moveTo>
                  <a:pt x="3853180" y="968563"/>
                </a:moveTo>
                <a:cubicBezTo>
                  <a:pt x="3836670" y="970469"/>
                  <a:pt x="3839845" y="995869"/>
                  <a:pt x="3856355" y="993963"/>
                </a:cubicBezTo>
                <a:cubicBezTo>
                  <a:pt x="3872230" y="992059"/>
                  <a:pt x="3869055" y="966659"/>
                  <a:pt x="3853180" y="968563"/>
                </a:cubicBezTo>
                <a:close/>
                <a:moveTo>
                  <a:pt x="3596005" y="884109"/>
                </a:moveTo>
                <a:cubicBezTo>
                  <a:pt x="3575050" y="890459"/>
                  <a:pt x="3585845" y="923479"/>
                  <a:pt x="3606800" y="916494"/>
                </a:cubicBezTo>
                <a:cubicBezTo>
                  <a:pt x="3627120" y="909509"/>
                  <a:pt x="3616325" y="876488"/>
                  <a:pt x="3596005" y="884109"/>
                </a:cubicBezTo>
                <a:close/>
                <a:moveTo>
                  <a:pt x="3536950" y="1006029"/>
                </a:moveTo>
                <a:cubicBezTo>
                  <a:pt x="3532505" y="988249"/>
                  <a:pt x="3505200" y="995234"/>
                  <a:pt x="3509645" y="1013013"/>
                </a:cubicBezTo>
                <a:cubicBezTo>
                  <a:pt x="3514090" y="1030794"/>
                  <a:pt x="3541395" y="1023809"/>
                  <a:pt x="3536950" y="1006029"/>
                </a:cubicBezTo>
                <a:close/>
                <a:moveTo>
                  <a:pt x="3586480" y="840929"/>
                </a:moveTo>
                <a:cubicBezTo>
                  <a:pt x="3578225" y="818704"/>
                  <a:pt x="3543300" y="832038"/>
                  <a:pt x="3552190" y="854263"/>
                </a:cubicBezTo>
                <a:cubicBezTo>
                  <a:pt x="3560445" y="876488"/>
                  <a:pt x="3595370" y="863154"/>
                  <a:pt x="3586480" y="840929"/>
                </a:cubicBezTo>
                <a:close/>
                <a:moveTo>
                  <a:pt x="3517900" y="991424"/>
                </a:moveTo>
                <a:cubicBezTo>
                  <a:pt x="3537585" y="985709"/>
                  <a:pt x="3528060" y="955863"/>
                  <a:pt x="3509010" y="961579"/>
                </a:cubicBezTo>
                <a:cubicBezTo>
                  <a:pt x="3489325" y="967294"/>
                  <a:pt x="3498850" y="997774"/>
                  <a:pt x="3517900" y="991424"/>
                </a:cubicBezTo>
                <a:close/>
                <a:moveTo>
                  <a:pt x="3538855" y="1018729"/>
                </a:moveTo>
                <a:cubicBezTo>
                  <a:pt x="3522345" y="1021904"/>
                  <a:pt x="3528060" y="1047304"/>
                  <a:pt x="3543935" y="1043494"/>
                </a:cubicBezTo>
                <a:cubicBezTo>
                  <a:pt x="3559810" y="1040954"/>
                  <a:pt x="3554730" y="1015554"/>
                  <a:pt x="3538855" y="1018729"/>
                </a:cubicBezTo>
                <a:close/>
              </a:path>
            </a:pathLst>
          </a:custGeom>
          <a:gradFill>
            <a:gsLst>
              <a:gs pos="0">
                <a:schemeClr val="accent1"/>
              </a:gs>
              <a:gs pos="22000">
                <a:schemeClr val="lt2"/>
              </a:gs>
              <a:gs pos="63000">
                <a:schemeClr val="lt2"/>
              </a:gs>
              <a:gs pos="85000">
                <a:schemeClr val="accent1"/>
              </a:gs>
              <a:gs pos="100000">
                <a:schemeClr val="accent2"/>
              </a:gs>
            </a:gsLst>
            <a:lin ang="0" scaled="0"/>
          </a:gra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 name="Google Shape;28;p5"/>
          <p:cNvSpPr txBox="1">
            <a:spLocks noGrp="1"/>
          </p:cNvSpPr>
          <p:nvPr>
            <p:ph type="title"/>
          </p:nvPr>
        </p:nvSpPr>
        <p:spPr>
          <a:xfrm>
            <a:off x="1383833" y="1114667"/>
            <a:ext cx="9424400"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9" name="Google Shape;29;p5"/>
          <p:cNvSpPr txBox="1">
            <a:spLocks noGrp="1"/>
          </p:cNvSpPr>
          <p:nvPr>
            <p:ph type="body" idx="1"/>
          </p:nvPr>
        </p:nvSpPr>
        <p:spPr>
          <a:xfrm>
            <a:off x="1383833" y="1805264"/>
            <a:ext cx="9424400" cy="4045200"/>
          </a:xfrm>
          <a:prstGeom prst="rect">
            <a:avLst/>
          </a:prstGeom>
        </p:spPr>
        <p:txBody>
          <a:bodyPr spcFirstLastPara="1" wrap="square" lIns="0" tIns="0" rIns="0" bIns="0" anchor="t" anchorCtr="0">
            <a:noAutofit/>
          </a:bodyPr>
          <a:lstStyle>
            <a:lvl1pPr marL="609585" lvl="0" indent="-474121" rtl="0">
              <a:spcBef>
                <a:spcPts val="800"/>
              </a:spcBef>
              <a:spcAft>
                <a:spcPts val="0"/>
              </a:spcAft>
              <a:buSzPts val="2000"/>
              <a:buChar char="●"/>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endParaRPr/>
          </a:p>
        </p:txBody>
      </p:sp>
      <p:sp>
        <p:nvSpPr>
          <p:cNvPr id="30" name="Google Shape;30;p5"/>
          <p:cNvSpPr txBox="1">
            <a:spLocks noGrp="1"/>
          </p:cNvSpPr>
          <p:nvPr>
            <p:ph type="sldNum" idx="12"/>
          </p:nvPr>
        </p:nvSpPr>
        <p:spPr>
          <a:xfrm>
            <a:off x="11104245" y="61299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it" smtClean="0"/>
              <a:pPr algn="r"/>
              <a:t>‹#›</a:t>
            </a:fld>
            <a:endParaRPr lang="it"/>
          </a:p>
        </p:txBody>
      </p:sp>
    </p:spTree>
    <p:extLst>
      <p:ext uri="{BB962C8B-B14F-4D97-AF65-F5344CB8AC3E}">
        <p14:creationId xmlns:p14="http://schemas.microsoft.com/office/powerpoint/2010/main" val="1842260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sto full p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67467B-D67A-E942-A1A0-204F35803177}"/>
              </a:ext>
            </a:extLst>
          </p:cNvPr>
          <p:cNvSpPr>
            <a:spLocks noGrp="1"/>
          </p:cNvSpPr>
          <p:nvPr>
            <p:ph type="title" hasCustomPrompt="1"/>
          </p:nvPr>
        </p:nvSpPr>
        <p:spPr>
          <a:xfrm>
            <a:off x="774830" y="569539"/>
            <a:ext cx="10650644" cy="996715"/>
          </a:xfrm>
          <a:prstGeom prst="rect">
            <a:avLst/>
          </a:prstGeom>
        </p:spPr>
        <p:txBody>
          <a:bodyPr anchor="t" anchorCtr="0">
            <a:normAutofit/>
          </a:bodyPr>
          <a:lstStyle>
            <a:lvl1pPr>
              <a:defRPr sz="3500" b="1" i="0">
                <a:solidFill>
                  <a:schemeClr val="tx1"/>
                </a:solidFill>
                <a:latin typeface="Rubik" pitchFamily="2" charset="-79"/>
                <a:cs typeface="Rubik" pitchFamily="2" charset="-79"/>
              </a:defRPr>
            </a:lvl1pPr>
          </a:lstStyle>
          <a:p>
            <a:r>
              <a:rPr lang="it-IT" dirty="0"/>
              <a:t>Titolo della slide</a:t>
            </a:r>
            <a:br>
              <a:rPr lang="it-IT" dirty="0"/>
            </a:br>
            <a:r>
              <a:rPr lang="it-IT" dirty="0"/>
              <a:t>fino a 2 righe</a:t>
            </a:r>
          </a:p>
        </p:txBody>
      </p:sp>
      <p:sp>
        <p:nvSpPr>
          <p:cNvPr id="3" name="Segnaposto contenuto 2">
            <a:extLst>
              <a:ext uri="{FF2B5EF4-FFF2-40B4-BE49-F238E27FC236}">
                <a16:creationId xmlns:a16="http://schemas.microsoft.com/office/drawing/2014/main" id="{A5897087-8B22-1A48-99C5-5F9BFE8DE7C0}"/>
              </a:ext>
            </a:extLst>
          </p:cNvPr>
          <p:cNvSpPr>
            <a:spLocks noGrp="1"/>
          </p:cNvSpPr>
          <p:nvPr>
            <p:ph idx="1" hasCustomPrompt="1"/>
          </p:nvPr>
        </p:nvSpPr>
        <p:spPr>
          <a:xfrm>
            <a:off x="770679" y="1792518"/>
            <a:ext cx="10650645" cy="3996871"/>
          </a:xfrm>
          <a:prstGeom prst="rect">
            <a:avLst/>
          </a:prstGeom>
        </p:spPr>
        <p:txBody>
          <a:bodyPr>
            <a:normAutofit/>
          </a:bodyPr>
          <a:lstStyle>
            <a:lvl1pPr marL="285750" indent="-285750">
              <a:buFont typeface="Arial" panose="020B0604020202020204" pitchFamily="34" charset="0"/>
              <a:buChar char="•"/>
              <a:defRPr sz="2400" b="0" i="0">
                <a:latin typeface="Rubik" pitchFamily="2" charset="-79"/>
                <a:cs typeface="Rubik" pitchFamily="2" charset="-79"/>
              </a:defRPr>
            </a:lvl1pPr>
            <a:lvl2pPr>
              <a:defRPr sz="2400"/>
            </a:lvl2pPr>
          </a:lstStyle>
          <a:p>
            <a:pPr lvl="0"/>
            <a:r>
              <a:rPr lang="it-IT" dirty="0"/>
              <a:t>Testo della slide.</a:t>
            </a:r>
            <a:br>
              <a:rPr lang="it-IT" dirty="0"/>
            </a:br>
            <a:endParaRPr lang="it-IT" dirty="0"/>
          </a:p>
          <a:p>
            <a:pPr lvl="1"/>
            <a:r>
              <a:rPr lang="it-IT" dirty="0" err="1"/>
              <a:t>Lorem</a:t>
            </a:r>
            <a:r>
              <a:rPr lang="it-IT" dirty="0"/>
              <a:t> </a:t>
            </a:r>
            <a:r>
              <a:rPr lang="it-IT" dirty="0" err="1"/>
              <a:t>ipsum</a:t>
            </a:r>
            <a:r>
              <a:rPr lang="it-IT" dirty="0"/>
              <a:t> </a:t>
            </a:r>
            <a:r>
              <a:rPr lang="it-IT" dirty="0" err="1"/>
              <a:t>dolor</a:t>
            </a:r>
            <a:r>
              <a:rPr lang="it-IT" dirty="0"/>
              <a:t> </a:t>
            </a:r>
          </a:p>
          <a:p>
            <a:pPr lvl="0"/>
            <a:r>
              <a:rPr lang="it-IT" dirty="0" err="1"/>
              <a:t>Nam</a:t>
            </a:r>
            <a:r>
              <a:rPr lang="it-IT" dirty="0"/>
              <a:t> vel </a:t>
            </a:r>
            <a:r>
              <a:rPr lang="it-IT" dirty="0" err="1"/>
              <a:t>rutrum</a:t>
            </a:r>
            <a:r>
              <a:rPr lang="it-IT" dirty="0"/>
              <a:t> </a:t>
            </a:r>
            <a:r>
              <a:rPr lang="it-IT" dirty="0" err="1"/>
              <a:t>tellus</a:t>
            </a:r>
            <a:r>
              <a:rPr lang="it-IT" dirty="0"/>
              <a:t>. </a:t>
            </a:r>
            <a:r>
              <a:rPr lang="it-IT" dirty="0" err="1"/>
              <a:t>Nam</a:t>
            </a:r>
            <a:r>
              <a:rPr lang="it-IT" dirty="0"/>
              <a:t> </a:t>
            </a:r>
            <a:r>
              <a:rPr lang="it-IT" dirty="0" err="1"/>
              <a:t>rutrum</a:t>
            </a:r>
            <a:r>
              <a:rPr lang="it-IT" dirty="0"/>
              <a:t> pulvinar </a:t>
            </a:r>
            <a:r>
              <a:rPr lang="it-IT" dirty="0" err="1"/>
              <a:t>arcu</a:t>
            </a:r>
            <a:r>
              <a:rPr lang="it-IT" dirty="0"/>
              <a:t>, in </a:t>
            </a:r>
            <a:r>
              <a:rPr lang="it-IT" dirty="0" err="1"/>
              <a:t>auctor</a:t>
            </a:r>
            <a:r>
              <a:rPr lang="it-IT" dirty="0"/>
              <a:t> </a:t>
            </a:r>
            <a:r>
              <a:rPr lang="it-IT" dirty="0" err="1"/>
              <a:t>lectus</a:t>
            </a:r>
            <a:r>
              <a:rPr lang="it-IT" dirty="0"/>
              <a:t>. In non </a:t>
            </a:r>
            <a:r>
              <a:rPr lang="it-IT" dirty="0" err="1"/>
              <a:t>risus</a:t>
            </a:r>
            <a:r>
              <a:rPr lang="it-IT" dirty="0"/>
              <a:t> </a:t>
            </a:r>
            <a:r>
              <a:rPr lang="it-IT" dirty="0" err="1"/>
              <a:t>elementum</a:t>
            </a:r>
            <a:r>
              <a:rPr lang="it-IT" dirty="0"/>
              <a:t> </a:t>
            </a:r>
            <a:r>
              <a:rPr lang="it-IT" dirty="0" err="1"/>
              <a:t>dolor</a:t>
            </a:r>
            <a:r>
              <a:rPr lang="it-IT" dirty="0"/>
              <a:t> </a:t>
            </a:r>
            <a:r>
              <a:rPr lang="it-IT" dirty="0" err="1"/>
              <a:t>porttitor</a:t>
            </a:r>
            <a:r>
              <a:rPr lang="it-IT" dirty="0"/>
              <a:t> </a:t>
            </a:r>
            <a:r>
              <a:rPr lang="it-IT" dirty="0" err="1"/>
              <a:t>blandit</a:t>
            </a:r>
            <a:r>
              <a:rPr lang="it-IT" dirty="0"/>
              <a:t>. </a:t>
            </a:r>
            <a:r>
              <a:rPr lang="it-IT" dirty="0" err="1"/>
              <a:t>Sed</a:t>
            </a:r>
            <a:r>
              <a:rPr lang="it-IT" dirty="0"/>
              <a:t> cursus </a:t>
            </a:r>
            <a:r>
              <a:rPr lang="it-IT" dirty="0" err="1"/>
              <a:t>laoreet</a:t>
            </a:r>
            <a:r>
              <a:rPr lang="it-IT" dirty="0"/>
              <a:t> eros, </a:t>
            </a:r>
            <a:r>
              <a:rPr lang="it-IT" dirty="0" err="1"/>
              <a:t>eget</a:t>
            </a:r>
            <a:r>
              <a:rPr lang="it-IT" dirty="0"/>
              <a:t> </a:t>
            </a:r>
            <a:r>
              <a:rPr lang="it-IT" dirty="0" err="1"/>
              <a:t>porttitor</a:t>
            </a:r>
            <a:r>
              <a:rPr lang="it-IT" dirty="0"/>
              <a:t> </a:t>
            </a:r>
            <a:r>
              <a:rPr lang="it-IT" dirty="0" err="1"/>
              <a:t>nisi</a:t>
            </a:r>
            <a:r>
              <a:rPr lang="it-IT" dirty="0"/>
              <a:t>. “</a:t>
            </a:r>
            <a:r>
              <a:rPr lang="it-IT" dirty="0" err="1"/>
              <a:t>Nullam</a:t>
            </a:r>
            <a:r>
              <a:rPr lang="it-IT" dirty="0"/>
              <a:t> non </a:t>
            </a:r>
            <a:r>
              <a:rPr lang="it-IT" dirty="0" err="1"/>
              <a:t>nisl</a:t>
            </a:r>
            <a:r>
              <a:rPr lang="it-IT" dirty="0"/>
              <a:t> </a:t>
            </a:r>
            <a:r>
              <a:rPr lang="it-IT" dirty="0" err="1"/>
              <a:t>eget</a:t>
            </a:r>
            <a:r>
              <a:rPr lang="it-IT" dirty="0"/>
              <a:t> </a:t>
            </a:r>
            <a:r>
              <a:rPr lang="it-IT" dirty="0" err="1"/>
              <a:t>justo</a:t>
            </a:r>
            <a:r>
              <a:rPr lang="it-IT" dirty="0"/>
              <a:t> </a:t>
            </a:r>
            <a:r>
              <a:rPr lang="it-IT" dirty="0" err="1"/>
              <a:t>feugiat</a:t>
            </a:r>
            <a:r>
              <a:rPr lang="it-IT" dirty="0"/>
              <a:t> gravida </a:t>
            </a:r>
            <a:r>
              <a:rPr lang="it-IT" dirty="0" err="1"/>
              <a:t>eu</a:t>
            </a:r>
            <a:r>
              <a:rPr lang="it-IT" dirty="0"/>
              <a:t> ut est”. </a:t>
            </a:r>
            <a:r>
              <a:rPr lang="it-IT" dirty="0" err="1"/>
              <a:t>Curabitur</a:t>
            </a:r>
            <a:r>
              <a:rPr lang="it-IT" dirty="0"/>
              <a:t> </a:t>
            </a:r>
            <a:r>
              <a:rPr lang="it-IT" dirty="0" err="1"/>
              <a:t>fermentum</a:t>
            </a:r>
            <a:r>
              <a:rPr lang="it-IT" dirty="0"/>
              <a:t> </a:t>
            </a:r>
            <a:r>
              <a:rPr lang="it-IT" dirty="0" err="1"/>
              <a:t>tortor</a:t>
            </a:r>
            <a:r>
              <a:rPr lang="it-IT" dirty="0"/>
              <a:t> </a:t>
            </a:r>
            <a:r>
              <a:rPr lang="it-IT" dirty="0" err="1"/>
              <a:t>quis</a:t>
            </a:r>
            <a:r>
              <a:rPr lang="it-IT" dirty="0"/>
              <a:t> </a:t>
            </a:r>
            <a:r>
              <a:rPr lang="it-IT" dirty="0" err="1"/>
              <a:t>sapien</a:t>
            </a:r>
            <a:r>
              <a:rPr lang="it-IT" dirty="0"/>
              <a:t> </a:t>
            </a:r>
            <a:r>
              <a:rPr lang="it-IT" dirty="0" err="1"/>
              <a:t>finibus</a:t>
            </a:r>
            <a:r>
              <a:rPr lang="it-IT" dirty="0"/>
              <a:t>, </a:t>
            </a:r>
            <a:r>
              <a:rPr lang="it-IT" dirty="0" err="1"/>
              <a:t>vel</a:t>
            </a:r>
            <a:r>
              <a:rPr lang="it-IT" dirty="0"/>
              <a:t> </a:t>
            </a:r>
            <a:r>
              <a:rPr lang="it-IT" dirty="0" err="1"/>
              <a:t>vulputate</a:t>
            </a:r>
            <a:r>
              <a:rPr lang="it-IT" dirty="0"/>
              <a:t> ex </a:t>
            </a:r>
            <a:r>
              <a:rPr lang="it-IT" dirty="0" err="1"/>
              <a:t>dignissim</a:t>
            </a:r>
            <a:r>
              <a:rPr lang="it-IT" dirty="0"/>
              <a:t>. </a:t>
            </a:r>
            <a:r>
              <a:rPr lang="it-IT" dirty="0" err="1"/>
              <a:t>Phasellus</a:t>
            </a:r>
            <a:r>
              <a:rPr lang="it-IT" dirty="0"/>
              <a:t> </a:t>
            </a:r>
            <a:r>
              <a:rPr lang="it-IT" dirty="0" err="1"/>
              <a:t>maximus</a:t>
            </a:r>
            <a:r>
              <a:rPr lang="it-IT" dirty="0"/>
              <a:t> </a:t>
            </a:r>
            <a:r>
              <a:rPr lang="it-IT" dirty="0" err="1"/>
              <a:t>diam</a:t>
            </a:r>
            <a:r>
              <a:rPr lang="it-IT" dirty="0"/>
              <a:t> </a:t>
            </a:r>
            <a:r>
              <a:rPr lang="it-IT" dirty="0" err="1"/>
              <a:t>nec</a:t>
            </a:r>
            <a:r>
              <a:rPr lang="it-IT" dirty="0"/>
              <a:t> </a:t>
            </a:r>
            <a:r>
              <a:rPr lang="it-IT" dirty="0" err="1"/>
              <a:t>accumsan</a:t>
            </a:r>
            <a:r>
              <a:rPr lang="it-IT" dirty="0"/>
              <a:t> </a:t>
            </a:r>
            <a:r>
              <a:rPr lang="it-IT" dirty="0" err="1"/>
              <a:t>mollis</a:t>
            </a:r>
            <a:r>
              <a:rPr lang="it-IT" dirty="0"/>
              <a:t>. </a:t>
            </a:r>
            <a:r>
              <a:rPr lang="it-IT" dirty="0" err="1"/>
              <a:t>Mauris</a:t>
            </a:r>
            <a:r>
              <a:rPr lang="it-IT" dirty="0"/>
              <a:t> </a:t>
            </a:r>
            <a:r>
              <a:rPr lang="it-IT" dirty="0" err="1"/>
              <a:t>quis</a:t>
            </a:r>
            <a:r>
              <a:rPr lang="it-IT" dirty="0"/>
              <a:t> </a:t>
            </a:r>
            <a:r>
              <a:rPr lang="it-IT" dirty="0" err="1"/>
              <a:t>turpis</a:t>
            </a:r>
            <a:r>
              <a:rPr lang="it-IT" dirty="0"/>
              <a:t> et </a:t>
            </a:r>
            <a:r>
              <a:rPr lang="it-IT" dirty="0" err="1"/>
              <a:t>justo</a:t>
            </a:r>
            <a:r>
              <a:rPr lang="it-IT" dirty="0"/>
              <a:t> </a:t>
            </a:r>
            <a:r>
              <a:rPr lang="it-IT" dirty="0" err="1"/>
              <a:t>efficitur</a:t>
            </a:r>
            <a:r>
              <a:rPr lang="it-IT" dirty="0"/>
              <a:t> </a:t>
            </a:r>
            <a:r>
              <a:rPr lang="it-IT" dirty="0" err="1"/>
              <a:t>luctus</a:t>
            </a:r>
            <a:r>
              <a:rPr lang="it-IT" dirty="0"/>
              <a:t>. </a:t>
            </a:r>
            <a:r>
              <a:rPr lang="it-IT" dirty="0" err="1"/>
              <a:t>Sed</a:t>
            </a:r>
            <a:r>
              <a:rPr lang="it-IT" dirty="0"/>
              <a:t> molestie orci </a:t>
            </a:r>
            <a:r>
              <a:rPr lang="it-IT" dirty="0" err="1"/>
              <a:t>metus</a:t>
            </a:r>
            <a:r>
              <a:rPr lang="it-IT" dirty="0"/>
              <a:t>, et </a:t>
            </a:r>
            <a:r>
              <a:rPr lang="it-IT" dirty="0" err="1"/>
              <a:t>eleifend</a:t>
            </a:r>
            <a:r>
              <a:rPr lang="it-IT" dirty="0"/>
              <a:t> </a:t>
            </a:r>
            <a:r>
              <a:rPr lang="it-IT" dirty="0" err="1"/>
              <a:t>enim</a:t>
            </a:r>
            <a:r>
              <a:rPr lang="it-IT" dirty="0"/>
              <a:t> </a:t>
            </a:r>
            <a:r>
              <a:rPr lang="it-IT" dirty="0" err="1"/>
              <a:t>bibendum</a:t>
            </a:r>
            <a:r>
              <a:rPr lang="it-IT" dirty="0"/>
              <a:t> </a:t>
            </a:r>
            <a:r>
              <a:rPr lang="it-IT" dirty="0" err="1"/>
              <a:t>vel</a:t>
            </a:r>
            <a:r>
              <a:rPr lang="it-IT" dirty="0"/>
              <a:t>. </a:t>
            </a:r>
            <a:r>
              <a:rPr lang="it-IT" dirty="0" err="1"/>
              <a:t>Maecenas</a:t>
            </a:r>
            <a:r>
              <a:rPr lang="it-IT" dirty="0"/>
              <a:t> </a:t>
            </a:r>
            <a:r>
              <a:rPr lang="it-IT" dirty="0" err="1"/>
              <a:t>ac</a:t>
            </a:r>
            <a:r>
              <a:rPr lang="it-IT" dirty="0"/>
              <a:t> </a:t>
            </a:r>
            <a:r>
              <a:rPr lang="it-IT" dirty="0" err="1"/>
              <a:t>malesuada</a:t>
            </a:r>
            <a:r>
              <a:rPr lang="it-IT" dirty="0"/>
              <a:t> </a:t>
            </a:r>
            <a:r>
              <a:rPr lang="it-IT" dirty="0" err="1"/>
              <a:t>risus</a:t>
            </a:r>
            <a:r>
              <a:rPr lang="it-IT" dirty="0"/>
              <a:t>. </a:t>
            </a:r>
            <a:r>
              <a:rPr lang="it-IT" dirty="0" err="1"/>
              <a:t>Aliquam</a:t>
            </a:r>
            <a:r>
              <a:rPr lang="it-IT" dirty="0"/>
              <a:t> </a:t>
            </a:r>
            <a:r>
              <a:rPr lang="it-IT" dirty="0" err="1"/>
              <a:t>erat</a:t>
            </a:r>
            <a:r>
              <a:rPr lang="it-IT" dirty="0"/>
              <a:t> </a:t>
            </a:r>
            <a:r>
              <a:rPr lang="it-IT" dirty="0" err="1"/>
              <a:t>volutpat</a:t>
            </a:r>
            <a:r>
              <a:rPr lang="it-IT" dirty="0"/>
              <a:t>. </a:t>
            </a:r>
            <a:r>
              <a:rPr lang="it-IT" dirty="0" err="1"/>
              <a:t>Maecenas</a:t>
            </a:r>
            <a:r>
              <a:rPr lang="it-IT" dirty="0"/>
              <a:t> a urna </a:t>
            </a:r>
            <a:r>
              <a:rPr lang="it-IT" dirty="0" err="1"/>
              <a:t>erat</a:t>
            </a:r>
            <a:r>
              <a:rPr lang="it-IT" dirty="0"/>
              <a:t>.</a:t>
            </a:r>
          </a:p>
        </p:txBody>
      </p:sp>
      <p:sp>
        <p:nvSpPr>
          <p:cNvPr id="9" name="Segnaposto numero diapositiva 5">
            <a:extLst>
              <a:ext uri="{FF2B5EF4-FFF2-40B4-BE49-F238E27FC236}">
                <a16:creationId xmlns:a16="http://schemas.microsoft.com/office/drawing/2014/main" id="{0DFF7B08-7113-1145-B6E7-0F4D8BB9659B}"/>
              </a:ext>
            </a:extLst>
          </p:cNvPr>
          <p:cNvSpPr>
            <a:spLocks noGrp="1"/>
          </p:cNvSpPr>
          <p:nvPr>
            <p:ph type="sldNum" sz="quarter" idx="12"/>
          </p:nvPr>
        </p:nvSpPr>
        <p:spPr>
          <a:xfrm>
            <a:off x="8664919" y="6292983"/>
            <a:ext cx="2743200" cy="365125"/>
          </a:xfrm>
          <a:prstGeom prst="rect">
            <a:avLst/>
          </a:prstGeom>
        </p:spPr>
        <p:txBody>
          <a:bodyPr/>
          <a:lstStyle>
            <a:lvl1pPr>
              <a:defRPr sz="1000" b="0" i="0">
                <a:solidFill>
                  <a:srgbClr val="426EB0"/>
                </a:solidFill>
                <a:latin typeface="Rubik" pitchFamily="2" charset="-79"/>
                <a:cs typeface="Rubik" pitchFamily="2" charset="-79"/>
              </a:defRPr>
            </a:lvl1pPr>
          </a:lstStyle>
          <a:p>
            <a:fld id="{E35E831F-A55F-4E57-A648-49BBA3A6239D}" type="slidenum">
              <a:rPr lang="en-US" smtClean="0"/>
              <a:pPr/>
              <a:t>‹#›</a:t>
            </a:fld>
            <a:endParaRPr lang="en-US"/>
          </a:p>
        </p:txBody>
      </p:sp>
    </p:spTree>
    <p:extLst>
      <p:ext uri="{BB962C8B-B14F-4D97-AF65-F5344CB8AC3E}">
        <p14:creationId xmlns:p14="http://schemas.microsoft.com/office/powerpoint/2010/main" val="3771273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olo + Testo + Immagine box">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414B5D59-1901-B345-8133-5967BE78BA3B}"/>
              </a:ext>
            </a:extLst>
          </p:cNvPr>
          <p:cNvSpPr>
            <a:spLocks noGrp="1"/>
          </p:cNvSpPr>
          <p:nvPr>
            <p:ph type="title" hasCustomPrompt="1"/>
          </p:nvPr>
        </p:nvSpPr>
        <p:spPr>
          <a:xfrm>
            <a:off x="774829" y="569539"/>
            <a:ext cx="5162987" cy="996715"/>
          </a:xfrm>
          <a:prstGeom prst="rect">
            <a:avLst/>
          </a:prstGeom>
        </p:spPr>
        <p:txBody>
          <a:bodyPr anchor="t" anchorCtr="0">
            <a:normAutofit/>
          </a:bodyPr>
          <a:lstStyle>
            <a:lvl1pPr>
              <a:defRPr sz="3500" b="1" i="0">
                <a:solidFill>
                  <a:schemeClr val="tx1"/>
                </a:solidFill>
                <a:latin typeface="Rubik" pitchFamily="2" charset="-79"/>
                <a:cs typeface="Rubik" pitchFamily="2" charset="-79"/>
              </a:defRPr>
            </a:lvl1pPr>
          </a:lstStyle>
          <a:p>
            <a:r>
              <a:rPr lang="it-IT" dirty="0"/>
              <a:t>Titolo della slide</a:t>
            </a:r>
            <a:br>
              <a:rPr lang="it-IT" dirty="0"/>
            </a:br>
            <a:r>
              <a:rPr lang="it-IT" dirty="0"/>
              <a:t>fino a 2 righe</a:t>
            </a:r>
          </a:p>
        </p:txBody>
      </p:sp>
      <p:sp>
        <p:nvSpPr>
          <p:cNvPr id="8" name="Segnaposto contenuto 2">
            <a:extLst>
              <a:ext uri="{FF2B5EF4-FFF2-40B4-BE49-F238E27FC236}">
                <a16:creationId xmlns:a16="http://schemas.microsoft.com/office/drawing/2014/main" id="{D6C9EFE9-1ADE-434E-A1F4-D291CE6FCD83}"/>
              </a:ext>
            </a:extLst>
          </p:cNvPr>
          <p:cNvSpPr>
            <a:spLocks noGrp="1"/>
          </p:cNvSpPr>
          <p:nvPr>
            <p:ph idx="1" hasCustomPrompt="1"/>
          </p:nvPr>
        </p:nvSpPr>
        <p:spPr>
          <a:xfrm>
            <a:off x="770679" y="2201713"/>
            <a:ext cx="5167136" cy="3587672"/>
          </a:xfrm>
          <a:prstGeom prst="rect">
            <a:avLst/>
          </a:prstGeom>
        </p:spPr>
        <p:txBody>
          <a:bodyPr>
            <a:normAutofit/>
          </a:bodyPr>
          <a:lstStyle>
            <a:lvl1pPr marL="0" indent="0">
              <a:buNone/>
              <a:defRPr sz="1800" b="0" i="0">
                <a:latin typeface="Rubik" pitchFamily="2" charset="-79"/>
                <a:cs typeface="Rubik" pitchFamily="2" charset="-79"/>
              </a:defRPr>
            </a:lvl1pPr>
          </a:lstStyle>
          <a:p>
            <a:pPr lvl="0"/>
            <a:r>
              <a:rPr lang="it-IT" dirty="0"/>
              <a:t>Testo della slide.</a:t>
            </a:r>
            <a:br>
              <a:rPr lang="it-IT" dirty="0"/>
            </a:br>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a:t>
            </a:r>
            <a:r>
              <a:rPr lang="it-IT" dirty="0" err="1"/>
              <a:t>vel</a:t>
            </a:r>
            <a:r>
              <a:rPr lang="it-IT" dirty="0"/>
              <a:t> </a:t>
            </a:r>
            <a:r>
              <a:rPr lang="it-IT" dirty="0" err="1"/>
              <a:t>tellus</a:t>
            </a:r>
            <a:r>
              <a:rPr lang="it-IT" dirty="0"/>
              <a:t> </a:t>
            </a:r>
            <a:r>
              <a:rPr lang="it-IT" dirty="0" err="1"/>
              <a:t>efficitur</a:t>
            </a:r>
            <a:r>
              <a:rPr lang="it-IT" dirty="0"/>
              <a:t>, </a:t>
            </a:r>
            <a:r>
              <a:rPr lang="it-IT" dirty="0" err="1"/>
              <a:t>consequat</a:t>
            </a:r>
            <a:r>
              <a:rPr lang="it-IT" dirty="0"/>
              <a:t> </a:t>
            </a:r>
            <a:r>
              <a:rPr lang="it-IT" dirty="0" err="1"/>
              <a:t>neque</a:t>
            </a:r>
            <a:r>
              <a:rPr lang="it-IT" dirty="0"/>
              <a:t> </a:t>
            </a:r>
            <a:r>
              <a:rPr lang="it-IT" dirty="0" err="1"/>
              <a:t>sed</a:t>
            </a:r>
            <a:r>
              <a:rPr lang="it-IT" dirty="0"/>
              <a:t>, </a:t>
            </a:r>
            <a:r>
              <a:rPr lang="it-IT" dirty="0" err="1"/>
              <a:t>consectetur</a:t>
            </a:r>
            <a:r>
              <a:rPr lang="it-IT" dirty="0"/>
              <a:t> </a:t>
            </a:r>
            <a:r>
              <a:rPr lang="it-IT" dirty="0" err="1"/>
              <a:t>nunc</a:t>
            </a:r>
            <a:r>
              <a:rPr lang="it-IT" dirty="0"/>
              <a:t>. </a:t>
            </a:r>
            <a:r>
              <a:rPr lang="it-IT" dirty="0" err="1"/>
              <a:t>Pellentesque</a:t>
            </a:r>
            <a:r>
              <a:rPr lang="it-IT" dirty="0"/>
              <a:t> </a:t>
            </a:r>
            <a:r>
              <a:rPr lang="it-IT" dirty="0" err="1"/>
              <a:t>blandit</a:t>
            </a:r>
            <a:r>
              <a:rPr lang="it-IT" dirty="0"/>
              <a:t> </a:t>
            </a:r>
            <a:r>
              <a:rPr lang="it-IT" dirty="0" err="1"/>
              <a:t>interdum</a:t>
            </a:r>
            <a:r>
              <a:rPr lang="it-IT" dirty="0"/>
              <a:t> </a:t>
            </a:r>
            <a:r>
              <a:rPr lang="it-IT" dirty="0" err="1"/>
              <a:t>lobortis</a:t>
            </a:r>
            <a:r>
              <a:rPr lang="it-IT" dirty="0"/>
              <a:t>. Ut et ligula </a:t>
            </a:r>
            <a:r>
              <a:rPr lang="it-IT" dirty="0" err="1"/>
              <a:t>vel</a:t>
            </a:r>
            <a:r>
              <a:rPr lang="it-IT" dirty="0"/>
              <a:t> </a:t>
            </a:r>
            <a:r>
              <a:rPr lang="it-IT" dirty="0" err="1"/>
              <a:t>felis</a:t>
            </a:r>
            <a:r>
              <a:rPr lang="it-IT" dirty="0"/>
              <a:t> </a:t>
            </a:r>
            <a:r>
              <a:rPr lang="it-IT" dirty="0" err="1"/>
              <a:t>iaculis</a:t>
            </a:r>
            <a:r>
              <a:rPr lang="it-IT" dirty="0"/>
              <a:t> </a:t>
            </a:r>
            <a:r>
              <a:rPr lang="it-IT" dirty="0" err="1"/>
              <a:t>volutpat</a:t>
            </a:r>
            <a:r>
              <a:rPr lang="it-IT" dirty="0"/>
              <a:t>. Morbi </a:t>
            </a:r>
            <a:r>
              <a:rPr lang="it-IT" dirty="0" err="1"/>
              <a:t>sed</a:t>
            </a:r>
            <a:r>
              <a:rPr lang="it-IT" dirty="0"/>
              <a:t> </a:t>
            </a:r>
            <a:r>
              <a:rPr lang="it-IT" dirty="0" err="1"/>
              <a:t>velit</a:t>
            </a:r>
            <a:r>
              <a:rPr lang="it-IT" dirty="0"/>
              <a:t> </a:t>
            </a:r>
            <a:r>
              <a:rPr lang="it-IT" dirty="0" err="1"/>
              <a:t>lorem</a:t>
            </a:r>
            <a:r>
              <a:rPr lang="it-IT" dirty="0"/>
              <a:t>. </a:t>
            </a:r>
            <a:r>
              <a:rPr lang="it-IT" dirty="0" err="1"/>
              <a:t>Suspendisse</a:t>
            </a:r>
            <a:r>
              <a:rPr lang="it-IT" dirty="0"/>
              <a:t> </a:t>
            </a:r>
            <a:r>
              <a:rPr lang="it-IT" dirty="0" err="1"/>
              <a:t>turpis</a:t>
            </a:r>
            <a:r>
              <a:rPr lang="it-IT" dirty="0"/>
              <a:t> </a:t>
            </a:r>
            <a:r>
              <a:rPr lang="it-IT" dirty="0" err="1"/>
              <a:t>sem</a:t>
            </a:r>
            <a:r>
              <a:rPr lang="it-IT" dirty="0"/>
              <a:t>, </a:t>
            </a:r>
            <a:r>
              <a:rPr lang="it-IT" dirty="0" err="1"/>
              <a:t>tincidunt</a:t>
            </a:r>
            <a:r>
              <a:rPr lang="it-IT" dirty="0"/>
              <a:t> pulvinar </a:t>
            </a:r>
            <a:r>
              <a:rPr lang="it-IT" dirty="0" err="1"/>
              <a:t>sodales</a:t>
            </a:r>
            <a:r>
              <a:rPr lang="it-IT" dirty="0"/>
              <a:t> </a:t>
            </a:r>
            <a:r>
              <a:rPr lang="it-IT" dirty="0" err="1"/>
              <a:t>sed</a:t>
            </a:r>
            <a:r>
              <a:rPr lang="it-IT" dirty="0"/>
              <a:t>, </a:t>
            </a:r>
            <a:r>
              <a:rPr lang="it-IT" dirty="0" err="1"/>
              <a:t>feugiat</a:t>
            </a:r>
            <a:r>
              <a:rPr lang="it-IT" dirty="0"/>
              <a:t> a </a:t>
            </a:r>
            <a:r>
              <a:rPr lang="it-IT" dirty="0" err="1"/>
              <a:t>erat</a:t>
            </a:r>
            <a:r>
              <a:rPr lang="it-IT" dirty="0"/>
              <a:t>. </a:t>
            </a:r>
            <a:r>
              <a:rPr lang="it-IT" dirty="0" err="1"/>
              <a:t>Phasellus</a:t>
            </a:r>
            <a:r>
              <a:rPr lang="it-IT" dirty="0"/>
              <a:t> ut mi </a:t>
            </a:r>
            <a:r>
              <a:rPr lang="it-IT" dirty="0" err="1"/>
              <a:t>at</a:t>
            </a:r>
            <a:r>
              <a:rPr lang="it-IT" dirty="0"/>
              <a:t> </a:t>
            </a:r>
            <a:r>
              <a:rPr lang="it-IT" dirty="0" err="1"/>
              <a:t>tortor</a:t>
            </a:r>
            <a:r>
              <a:rPr lang="it-IT" dirty="0"/>
              <a:t> </a:t>
            </a:r>
            <a:r>
              <a:rPr lang="it-IT" dirty="0" err="1"/>
              <a:t>interdum</a:t>
            </a:r>
            <a:r>
              <a:rPr lang="it-IT" dirty="0"/>
              <a:t> </a:t>
            </a:r>
            <a:r>
              <a:rPr lang="it-IT" dirty="0" err="1"/>
              <a:t>dictum</a:t>
            </a:r>
            <a:r>
              <a:rPr lang="it-IT" dirty="0"/>
              <a:t>. </a:t>
            </a:r>
            <a:r>
              <a:rPr lang="it-IT" dirty="0" err="1"/>
              <a:t>Sed</a:t>
            </a:r>
            <a:r>
              <a:rPr lang="it-IT" dirty="0"/>
              <a:t> </a:t>
            </a:r>
            <a:r>
              <a:rPr lang="it-IT" dirty="0" err="1"/>
              <a:t>accumsan</a:t>
            </a:r>
            <a:r>
              <a:rPr lang="it-IT" dirty="0"/>
              <a:t> </a:t>
            </a:r>
            <a:r>
              <a:rPr lang="it-IT" dirty="0" err="1"/>
              <a:t>mauris</a:t>
            </a:r>
            <a:r>
              <a:rPr lang="it-IT" dirty="0"/>
              <a:t> id </a:t>
            </a:r>
            <a:r>
              <a:rPr lang="it-IT" dirty="0" err="1"/>
              <a:t>augue</a:t>
            </a:r>
            <a:r>
              <a:rPr lang="it-IT" dirty="0"/>
              <a:t> </a:t>
            </a:r>
            <a:r>
              <a:rPr lang="it-IT" dirty="0" err="1"/>
              <a:t>bibendum</a:t>
            </a:r>
            <a:r>
              <a:rPr lang="it-IT" dirty="0"/>
              <a:t> </a:t>
            </a:r>
            <a:r>
              <a:rPr lang="it-IT" dirty="0" err="1"/>
              <a:t>dictum</a:t>
            </a:r>
            <a:r>
              <a:rPr lang="it-IT" dirty="0"/>
              <a:t>.</a:t>
            </a:r>
          </a:p>
        </p:txBody>
      </p:sp>
      <p:sp>
        <p:nvSpPr>
          <p:cNvPr id="11" name="Segnaposto numero diapositiva 5">
            <a:extLst>
              <a:ext uri="{FF2B5EF4-FFF2-40B4-BE49-F238E27FC236}">
                <a16:creationId xmlns:a16="http://schemas.microsoft.com/office/drawing/2014/main" id="{5E96A3BF-2EA0-1A46-8A84-93BD1F1D48C8}"/>
              </a:ext>
            </a:extLst>
          </p:cNvPr>
          <p:cNvSpPr>
            <a:spLocks noGrp="1"/>
          </p:cNvSpPr>
          <p:nvPr>
            <p:ph type="sldNum" sz="quarter" idx="12"/>
          </p:nvPr>
        </p:nvSpPr>
        <p:spPr>
          <a:xfrm>
            <a:off x="8664919" y="6292983"/>
            <a:ext cx="2743200" cy="365125"/>
          </a:xfrm>
          <a:prstGeom prst="rect">
            <a:avLst/>
          </a:prstGeom>
        </p:spPr>
        <p:txBody>
          <a:bodyPr/>
          <a:lstStyle>
            <a:lvl1pPr>
              <a:defRPr sz="1000" b="0" i="0">
                <a:solidFill>
                  <a:srgbClr val="426EB0"/>
                </a:solidFill>
                <a:latin typeface="Rubik" pitchFamily="2" charset="-79"/>
                <a:cs typeface="Rubik" pitchFamily="2" charset="-79"/>
              </a:defRPr>
            </a:lvl1pPr>
          </a:lstStyle>
          <a:p>
            <a:fld id="{E35E831F-A55F-4E57-A648-49BBA3A6239D}" type="slidenum">
              <a:rPr lang="en-US" smtClean="0"/>
              <a:pPr/>
              <a:t>‹#›</a:t>
            </a:fld>
            <a:endParaRPr lang="en-US"/>
          </a:p>
        </p:txBody>
      </p:sp>
      <p:sp>
        <p:nvSpPr>
          <p:cNvPr id="3" name="Picture Placeholder 2">
            <a:extLst>
              <a:ext uri="{FF2B5EF4-FFF2-40B4-BE49-F238E27FC236}">
                <a16:creationId xmlns:a16="http://schemas.microsoft.com/office/drawing/2014/main" id="{EF540F85-2EE8-45D0-B161-1B0138DAB2B9}"/>
              </a:ext>
            </a:extLst>
          </p:cNvPr>
          <p:cNvSpPr>
            <a:spLocks noGrp="1"/>
          </p:cNvSpPr>
          <p:nvPr>
            <p:ph type="pic" sz="quarter" idx="13"/>
          </p:nvPr>
        </p:nvSpPr>
        <p:spPr>
          <a:xfrm>
            <a:off x="6255024" y="569535"/>
            <a:ext cx="5167136" cy="5220078"/>
          </a:xfrm>
          <a:prstGeom prst="rect">
            <a:avLst/>
          </a:prstGeom>
        </p:spPr>
        <p:txBody>
          <a:bodyPr/>
          <a:lstStyle>
            <a:lvl1pPr>
              <a:buNone/>
              <a:defRPr/>
            </a:lvl1pPr>
          </a:lstStyle>
          <a:p>
            <a:r>
              <a:rPr lang="en-US"/>
              <a:t>Click icon to add picture</a:t>
            </a:r>
            <a:endParaRPr lang="en-GB" dirty="0"/>
          </a:p>
        </p:txBody>
      </p:sp>
    </p:spTree>
    <p:extLst>
      <p:ext uri="{BB962C8B-B14F-4D97-AF65-F5344CB8AC3E}">
        <p14:creationId xmlns:p14="http://schemas.microsoft.com/office/powerpoint/2010/main" val="19263834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olo + Testo + Immagine full high">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E8E7D984-C09A-DF4C-B2B1-66356898215B}"/>
              </a:ext>
            </a:extLst>
          </p:cNvPr>
          <p:cNvSpPr>
            <a:spLocks noGrp="1"/>
          </p:cNvSpPr>
          <p:nvPr>
            <p:ph type="title" hasCustomPrompt="1"/>
          </p:nvPr>
        </p:nvSpPr>
        <p:spPr>
          <a:xfrm>
            <a:off x="774829" y="569539"/>
            <a:ext cx="5162987" cy="996715"/>
          </a:xfrm>
          <a:prstGeom prst="rect">
            <a:avLst/>
          </a:prstGeom>
        </p:spPr>
        <p:txBody>
          <a:bodyPr anchor="t" anchorCtr="0">
            <a:normAutofit/>
          </a:bodyPr>
          <a:lstStyle>
            <a:lvl1pPr>
              <a:defRPr sz="3500" b="1" i="0">
                <a:solidFill>
                  <a:schemeClr val="tx1"/>
                </a:solidFill>
                <a:latin typeface="Rubik" pitchFamily="2" charset="-79"/>
                <a:cs typeface="Rubik" pitchFamily="2" charset="-79"/>
              </a:defRPr>
            </a:lvl1pPr>
          </a:lstStyle>
          <a:p>
            <a:r>
              <a:rPr lang="it-IT" dirty="0"/>
              <a:t>Titolo della slide</a:t>
            </a:r>
            <a:br>
              <a:rPr lang="it-IT" dirty="0"/>
            </a:br>
            <a:r>
              <a:rPr lang="it-IT" dirty="0"/>
              <a:t>fino a 2 righe</a:t>
            </a:r>
          </a:p>
        </p:txBody>
      </p:sp>
      <p:sp>
        <p:nvSpPr>
          <p:cNvPr id="6" name="Segnaposto contenuto 2">
            <a:extLst>
              <a:ext uri="{FF2B5EF4-FFF2-40B4-BE49-F238E27FC236}">
                <a16:creationId xmlns:a16="http://schemas.microsoft.com/office/drawing/2014/main" id="{DF703EF7-18B7-B447-AC6E-5E04F39360FF}"/>
              </a:ext>
            </a:extLst>
          </p:cNvPr>
          <p:cNvSpPr>
            <a:spLocks noGrp="1"/>
          </p:cNvSpPr>
          <p:nvPr>
            <p:ph idx="1" hasCustomPrompt="1"/>
          </p:nvPr>
        </p:nvSpPr>
        <p:spPr>
          <a:xfrm>
            <a:off x="770679" y="2201713"/>
            <a:ext cx="5167136" cy="3587672"/>
          </a:xfrm>
          <a:prstGeom prst="rect">
            <a:avLst/>
          </a:prstGeom>
        </p:spPr>
        <p:txBody>
          <a:bodyPr>
            <a:normAutofit/>
          </a:bodyPr>
          <a:lstStyle>
            <a:lvl1pPr marL="0" indent="0">
              <a:buNone/>
              <a:defRPr sz="1800" b="0" i="0">
                <a:latin typeface="Rubik" pitchFamily="2" charset="-79"/>
                <a:cs typeface="Rubik" pitchFamily="2" charset="-79"/>
              </a:defRPr>
            </a:lvl1pPr>
          </a:lstStyle>
          <a:p>
            <a:pPr lvl="0"/>
            <a:r>
              <a:rPr lang="it-IT" dirty="0"/>
              <a:t>Testo della slide.</a:t>
            </a:r>
            <a:br>
              <a:rPr lang="it-IT" dirty="0"/>
            </a:br>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a:t>
            </a:r>
            <a:r>
              <a:rPr lang="it-IT" dirty="0" err="1"/>
              <a:t>vel</a:t>
            </a:r>
            <a:r>
              <a:rPr lang="it-IT" dirty="0"/>
              <a:t> </a:t>
            </a:r>
            <a:r>
              <a:rPr lang="it-IT" dirty="0" err="1"/>
              <a:t>tellus</a:t>
            </a:r>
            <a:r>
              <a:rPr lang="it-IT" dirty="0"/>
              <a:t> </a:t>
            </a:r>
            <a:r>
              <a:rPr lang="it-IT" dirty="0" err="1"/>
              <a:t>efficitur</a:t>
            </a:r>
            <a:r>
              <a:rPr lang="it-IT" dirty="0"/>
              <a:t>, </a:t>
            </a:r>
            <a:r>
              <a:rPr lang="it-IT" dirty="0" err="1"/>
              <a:t>consequat</a:t>
            </a:r>
            <a:r>
              <a:rPr lang="it-IT" dirty="0"/>
              <a:t> </a:t>
            </a:r>
            <a:r>
              <a:rPr lang="it-IT" dirty="0" err="1"/>
              <a:t>neque</a:t>
            </a:r>
            <a:r>
              <a:rPr lang="it-IT" dirty="0"/>
              <a:t> </a:t>
            </a:r>
            <a:r>
              <a:rPr lang="it-IT" dirty="0" err="1"/>
              <a:t>sed</a:t>
            </a:r>
            <a:r>
              <a:rPr lang="it-IT" dirty="0"/>
              <a:t>, </a:t>
            </a:r>
            <a:r>
              <a:rPr lang="it-IT" dirty="0" err="1"/>
              <a:t>consectetur</a:t>
            </a:r>
            <a:r>
              <a:rPr lang="it-IT" dirty="0"/>
              <a:t> </a:t>
            </a:r>
            <a:r>
              <a:rPr lang="it-IT" dirty="0" err="1"/>
              <a:t>nunc</a:t>
            </a:r>
            <a:r>
              <a:rPr lang="it-IT" dirty="0"/>
              <a:t>. </a:t>
            </a:r>
            <a:r>
              <a:rPr lang="it-IT" dirty="0" err="1"/>
              <a:t>Pellentesque</a:t>
            </a:r>
            <a:r>
              <a:rPr lang="it-IT" dirty="0"/>
              <a:t> </a:t>
            </a:r>
            <a:r>
              <a:rPr lang="it-IT" dirty="0" err="1"/>
              <a:t>blandit</a:t>
            </a:r>
            <a:r>
              <a:rPr lang="it-IT" dirty="0"/>
              <a:t> </a:t>
            </a:r>
            <a:r>
              <a:rPr lang="it-IT" dirty="0" err="1"/>
              <a:t>interdum</a:t>
            </a:r>
            <a:r>
              <a:rPr lang="it-IT" dirty="0"/>
              <a:t> </a:t>
            </a:r>
            <a:r>
              <a:rPr lang="it-IT" dirty="0" err="1"/>
              <a:t>lobortis</a:t>
            </a:r>
            <a:r>
              <a:rPr lang="it-IT" dirty="0"/>
              <a:t>. Ut et ligula </a:t>
            </a:r>
            <a:r>
              <a:rPr lang="it-IT" dirty="0" err="1"/>
              <a:t>vel</a:t>
            </a:r>
            <a:r>
              <a:rPr lang="it-IT" dirty="0"/>
              <a:t> </a:t>
            </a:r>
            <a:r>
              <a:rPr lang="it-IT" dirty="0" err="1"/>
              <a:t>felis</a:t>
            </a:r>
            <a:r>
              <a:rPr lang="it-IT" dirty="0"/>
              <a:t> </a:t>
            </a:r>
            <a:r>
              <a:rPr lang="it-IT" dirty="0" err="1"/>
              <a:t>iaculis</a:t>
            </a:r>
            <a:r>
              <a:rPr lang="it-IT" dirty="0"/>
              <a:t> </a:t>
            </a:r>
            <a:r>
              <a:rPr lang="it-IT" dirty="0" err="1"/>
              <a:t>volutpat</a:t>
            </a:r>
            <a:r>
              <a:rPr lang="it-IT" dirty="0"/>
              <a:t>. Morbi </a:t>
            </a:r>
            <a:r>
              <a:rPr lang="it-IT" dirty="0" err="1"/>
              <a:t>sed</a:t>
            </a:r>
            <a:r>
              <a:rPr lang="it-IT" dirty="0"/>
              <a:t> </a:t>
            </a:r>
            <a:r>
              <a:rPr lang="it-IT" dirty="0" err="1"/>
              <a:t>velit</a:t>
            </a:r>
            <a:r>
              <a:rPr lang="it-IT" dirty="0"/>
              <a:t> </a:t>
            </a:r>
            <a:r>
              <a:rPr lang="it-IT" dirty="0" err="1"/>
              <a:t>lorem</a:t>
            </a:r>
            <a:r>
              <a:rPr lang="it-IT" dirty="0"/>
              <a:t>. </a:t>
            </a:r>
            <a:r>
              <a:rPr lang="it-IT" dirty="0" err="1"/>
              <a:t>Suspendisse</a:t>
            </a:r>
            <a:r>
              <a:rPr lang="it-IT" dirty="0"/>
              <a:t> </a:t>
            </a:r>
            <a:r>
              <a:rPr lang="it-IT" dirty="0" err="1"/>
              <a:t>turpis</a:t>
            </a:r>
            <a:r>
              <a:rPr lang="it-IT" dirty="0"/>
              <a:t> </a:t>
            </a:r>
            <a:r>
              <a:rPr lang="it-IT" dirty="0" err="1"/>
              <a:t>sem</a:t>
            </a:r>
            <a:r>
              <a:rPr lang="it-IT" dirty="0"/>
              <a:t>, </a:t>
            </a:r>
            <a:r>
              <a:rPr lang="it-IT" dirty="0" err="1"/>
              <a:t>tincidunt</a:t>
            </a:r>
            <a:r>
              <a:rPr lang="it-IT" dirty="0"/>
              <a:t> pulvinar </a:t>
            </a:r>
            <a:r>
              <a:rPr lang="it-IT" dirty="0" err="1"/>
              <a:t>sodales</a:t>
            </a:r>
            <a:r>
              <a:rPr lang="it-IT" dirty="0"/>
              <a:t> </a:t>
            </a:r>
            <a:r>
              <a:rPr lang="it-IT" dirty="0" err="1"/>
              <a:t>sed</a:t>
            </a:r>
            <a:r>
              <a:rPr lang="it-IT" dirty="0"/>
              <a:t>, </a:t>
            </a:r>
            <a:r>
              <a:rPr lang="it-IT" dirty="0" err="1"/>
              <a:t>feugiat</a:t>
            </a:r>
            <a:r>
              <a:rPr lang="it-IT" dirty="0"/>
              <a:t> a </a:t>
            </a:r>
            <a:r>
              <a:rPr lang="it-IT" dirty="0" err="1"/>
              <a:t>erat</a:t>
            </a:r>
            <a:r>
              <a:rPr lang="it-IT" dirty="0"/>
              <a:t>. </a:t>
            </a:r>
            <a:r>
              <a:rPr lang="it-IT" dirty="0" err="1"/>
              <a:t>Phasellus</a:t>
            </a:r>
            <a:r>
              <a:rPr lang="it-IT" dirty="0"/>
              <a:t> ut mi </a:t>
            </a:r>
            <a:r>
              <a:rPr lang="it-IT" dirty="0" err="1"/>
              <a:t>at</a:t>
            </a:r>
            <a:r>
              <a:rPr lang="it-IT" dirty="0"/>
              <a:t> </a:t>
            </a:r>
            <a:r>
              <a:rPr lang="it-IT" dirty="0" err="1"/>
              <a:t>tortor</a:t>
            </a:r>
            <a:r>
              <a:rPr lang="it-IT" dirty="0"/>
              <a:t> </a:t>
            </a:r>
            <a:r>
              <a:rPr lang="it-IT" dirty="0" err="1"/>
              <a:t>interdum</a:t>
            </a:r>
            <a:r>
              <a:rPr lang="it-IT" dirty="0"/>
              <a:t> </a:t>
            </a:r>
            <a:r>
              <a:rPr lang="it-IT" dirty="0" err="1"/>
              <a:t>dictum</a:t>
            </a:r>
            <a:r>
              <a:rPr lang="it-IT" dirty="0"/>
              <a:t>. </a:t>
            </a:r>
            <a:r>
              <a:rPr lang="it-IT" dirty="0" err="1"/>
              <a:t>Sed</a:t>
            </a:r>
            <a:r>
              <a:rPr lang="it-IT" dirty="0"/>
              <a:t> </a:t>
            </a:r>
            <a:r>
              <a:rPr lang="it-IT" dirty="0" err="1"/>
              <a:t>accumsan</a:t>
            </a:r>
            <a:r>
              <a:rPr lang="it-IT" dirty="0"/>
              <a:t> </a:t>
            </a:r>
            <a:r>
              <a:rPr lang="it-IT" dirty="0" err="1"/>
              <a:t>mauris</a:t>
            </a:r>
            <a:r>
              <a:rPr lang="it-IT" dirty="0"/>
              <a:t> id </a:t>
            </a:r>
            <a:r>
              <a:rPr lang="it-IT" dirty="0" err="1"/>
              <a:t>augue</a:t>
            </a:r>
            <a:r>
              <a:rPr lang="it-IT" dirty="0"/>
              <a:t> </a:t>
            </a:r>
            <a:r>
              <a:rPr lang="it-IT" dirty="0" err="1"/>
              <a:t>bibendum</a:t>
            </a:r>
            <a:r>
              <a:rPr lang="it-IT" dirty="0"/>
              <a:t> </a:t>
            </a:r>
            <a:r>
              <a:rPr lang="it-IT" dirty="0" err="1"/>
              <a:t>dictum</a:t>
            </a:r>
            <a:r>
              <a:rPr lang="it-IT" dirty="0"/>
              <a:t>.</a:t>
            </a:r>
          </a:p>
        </p:txBody>
      </p:sp>
      <p:sp>
        <p:nvSpPr>
          <p:cNvPr id="9" name="Segnaposto numero diapositiva 5">
            <a:extLst>
              <a:ext uri="{FF2B5EF4-FFF2-40B4-BE49-F238E27FC236}">
                <a16:creationId xmlns:a16="http://schemas.microsoft.com/office/drawing/2014/main" id="{44982AC9-1DF1-F74D-8B61-0A7A0ECDA927}"/>
              </a:ext>
            </a:extLst>
          </p:cNvPr>
          <p:cNvSpPr>
            <a:spLocks noGrp="1"/>
          </p:cNvSpPr>
          <p:nvPr>
            <p:ph type="sldNum" sz="quarter" idx="12"/>
          </p:nvPr>
        </p:nvSpPr>
        <p:spPr>
          <a:xfrm>
            <a:off x="8664919" y="6292983"/>
            <a:ext cx="2743200" cy="365125"/>
          </a:xfrm>
          <a:prstGeom prst="rect">
            <a:avLst/>
          </a:prstGeom>
        </p:spPr>
        <p:txBody>
          <a:bodyPr/>
          <a:lstStyle>
            <a:lvl1pPr>
              <a:defRPr sz="1000" b="0" i="0">
                <a:solidFill>
                  <a:srgbClr val="426EB0"/>
                </a:solidFill>
                <a:latin typeface="Rubik" pitchFamily="2" charset="-79"/>
                <a:cs typeface="Rubik" pitchFamily="2" charset="-79"/>
              </a:defRPr>
            </a:lvl1pPr>
          </a:lstStyle>
          <a:p>
            <a:fld id="{E35E831F-A55F-4E57-A648-49BBA3A6239D}" type="slidenum">
              <a:rPr lang="en-US" smtClean="0"/>
              <a:pPr/>
              <a:t>‹#›</a:t>
            </a:fld>
            <a:endParaRPr lang="en-US"/>
          </a:p>
        </p:txBody>
      </p:sp>
      <p:sp>
        <p:nvSpPr>
          <p:cNvPr id="3" name="Picture Placeholder 2">
            <a:extLst>
              <a:ext uri="{FF2B5EF4-FFF2-40B4-BE49-F238E27FC236}">
                <a16:creationId xmlns:a16="http://schemas.microsoft.com/office/drawing/2014/main" id="{E8923425-A0AC-4DD5-9B1C-B5576BEB9541}"/>
              </a:ext>
            </a:extLst>
          </p:cNvPr>
          <p:cNvSpPr>
            <a:spLocks noGrp="1"/>
          </p:cNvSpPr>
          <p:nvPr>
            <p:ph type="pic" sz="quarter" idx="13"/>
          </p:nvPr>
        </p:nvSpPr>
        <p:spPr>
          <a:xfrm>
            <a:off x="6270627" y="0"/>
            <a:ext cx="5921375" cy="6858000"/>
          </a:xfrm>
          <a:prstGeom prst="rect">
            <a:avLst/>
          </a:prstGeom>
        </p:spPr>
        <p:txBody>
          <a:bodyPr/>
          <a:lstStyle/>
          <a:p>
            <a:r>
              <a:rPr lang="en-US"/>
              <a:t>Click icon to add picture</a:t>
            </a:r>
            <a:endParaRPr lang="en-GB"/>
          </a:p>
        </p:txBody>
      </p:sp>
    </p:spTree>
    <p:extLst>
      <p:ext uri="{BB962C8B-B14F-4D97-AF65-F5344CB8AC3E}">
        <p14:creationId xmlns:p14="http://schemas.microsoft.com/office/powerpoint/2010/main" val="135646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sto + Immagine full high">
    <p:spTree>
      <p:nvGrpSpPr>
        <p:cNvPr id="1" name=""/>
        <p:cNvGrpSpPr/>
        <p:nvPr/>
      </p:nvGrpSpPr>
      <p:grpSpPr>
        <a:xfrm>
          <a:off x="0" y="0"/>
          <a:ext cx="0" cy="0"/>
          <a:chOff x="0" y="0"/>
          <a:chExt cx="0" cy="0"/>
        </a:xfrm>
      </p:grpSpPr>
      <p:sp>
        <p:nvSpPr>
          <p:cNvPr id="7" name="Segnaposto contenuto 2">
            <a:extLst>
              <a:ext uri="{FF2B5EF4-FFF2-40B4-BE49-F238E27FC236}">
                <a16:creationId xmlns:a16="http://schemas.microsoft.com/office/drawing/2014/main" id="{EEAFADF3-7260-4D41-B2D4-88141C4ED8ED}"/>
              </a:ext>
            </a:extLst>
          </p:cNvPr>
          <p:cNvSpPr>
            <a:spLocks noGrp="1"/>
          </p:cNvSpPr>
          <p:nvPr>
            <p:ph idx="1" hasCustomPrompt="1"/>
          </p:nvPr>
        </p:nvSpPr>
        <p:spPr>
          <a:xfrm>
            <a:off x="770679" y="569535"/>
            <a:ext cx="5167136" cy="5219850"/>
          </a:xfrm>
          <a:prstGeom prst="rect">
            <a:avLst/>
          </a:prstGeom>
        </p:spPr>
        <p:txBody>
          <a:bodyPr>
            <a:normAutofit/>
          </a:bodyPr>
          <a:lstStyle>
            <a:lvl1pPr marL="0" indent="0">
              <a:buNone/>
              <a:defRPr sz="1800" b="0" i="0">
                <a:latin typeface="Rubik" pitchFamily="2" charset="-79"/>
                <a:cs typeface="Rubik" pitchFamily="2" charset="-79"/>
              </a:defRPr>
            </a:lvl1pPr>
          </a:lstStyle>
          <a:p>
            <a:pPr lvl="0"/>
            <a:r>
              <a:rPr lang="it-IT" dirty="0"/>
              <a:t>Testo della slide.</a:t>
            </a:r>
            <a:br>
              <a:rPr lang="it-IT" dirty="0"/>
            </a:br>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a:t>
            </a:r>
            <a:r>
              <a:rPr lang="it-IT" dirty="0" err="1"/>
              <a:t>vel</a:t>
            </a:r>
            <a:r>
              <a:rPr lang="it-IT" dirty="0"/>
              <a:t> </a:t>
            </a:r>
            <a:r>
              <a:rPr lang="it-IT" dirty="0" err="1"/>
              <a:t>tellus</a:t>
            </a:r>
            <a:r>
              <a:rPr lang="it-IT" dirty="0"/>
              <a:t> </a:t>
            </a:r>
            <a:r>
              <a:rPr lang="it-IT" dirty="0" err="1"/>
              <a:t>efficitur</a:t>
            </a:r>
            <a:r>
              <a:rPr lang="it-IT" dirty="0"/>
              <a:t>, </a:t>
            </a:r>
            <a:r>
              <a:rPr lang="it-IT" dirty="0" err="1"/>
              <a:t>consequat</a:t>
            </a:r>
            <a:r>
              <a:rPr lang="it-IT" dirty="0"/>
              <a:t> </a:t>
            </a:r>
            <a:r>
              <a:rPr lang="it-IT" dirty="0" err="1"/>
              <a:t>neque</a:t>
            </a:r>
            <a:r>
              <a:rPr lang="it-IT" dirty="0"/>
              <a:t> </a:t>
            </a:r>
            <a:r>
              <a:rPr lang="it-IT" dirty="0" err="1"/>
              <a:t>sed</a:t>
            </a:r>
            <a:r>
              <a:rPr lang="it-IT" dirty="0"/>
              <a:t>, </a:t>
            </a:r>
            <a:r>
              <a:rPr lang="it-IT" dirty="0" err="1"/>
              <a:t>consectetur</a:t>
            </a:r>
            <a:r>
              <a:rPr lang="it-IT" dirty="0"/>
              <a:t> </a:t>
            </a:r>
            <a:r>
              <a:rPr lang="it-IT" dirty="0" err="1"/>
              <a:t>nunc</a:t>
            </a:r>
            <a:r>
              <a:rPr lang="it-IT" dirty="0"/>
              <a:t>. </a:t>
            </a:r>
            <a:r>
              <a:rPr lang="it-IT" dirty="0" err="1"/>
              <a:t>Pellentesque</a:t>
            </a:r>
            <a:r>
              <a:rPr lang="it-IT" dirty="0"/>
              <a:t> </a:t>
            </a:r>
            <a:r>
              <a:rPr lang="it-IT" dirty="0" err="1"/>
              <a:t>blandit</a:t>
            </a:r>
            <a:r>
              <a:rPr lang="it-IT" dirty="0"/>
              <a:t> </a:t>
            </a:r>
            <a:r>
              <a:rPr lang="it-IT" dirty="0" err="1"/>
              <a:t>interdum</a:t>
            </a:r>
            <a:r>
              <a:rPr lang="it-IT" dirty="0"/>
              <a:t> </a:t>
            </a:r>
            <a:r>
              <a:rPr lang="it-IT" dirty="0" err="1"/>
              <a:t>lobortis</a:t>
            </a:r>
            <a:r>
              <a:rPr lang="it-IT" dirty="0"/>
              <a:t>. </a:t>
            </a:r>
            <a:br>
              <a:rPr lang="it-IT" dirty="0"/>
            </a:br>
            <a:br>
              <a:rPr lang="it-IT" dirty="0"/>
            </a:br>
            <a:r>
              <a:rPr lang="it-IT" dirty="0"/>
              <a:t>Ut et ligula </a:t>
            </a:r>
            <a:r>
              <a:rPr lang="it-IT" dirty="0" err="1"/>
              <a:t>vel</a:t>
            </a:r>
            <a:r>
              <a:rPr lang="it-IT" dirty="0"/>
              <a:t> </a:t>
            </a:r>
            <a:r>
              <a:rPr lang="it-IT" dirty="0" err="1"/>
              <a:t>felis</a:t>
            </a:r>
            <a:r>
              <a:rPr lang="it-IT" dirty="0"/>
              <a:t> </a:t>
            </a:r>
            <a:r>
              <a:rPr lang="it-IT" dirty="0" err="1"/>
              <a:t>iaculis</a:t>
            </a:r>
            <a:r>
              <a:rPr lang="it-IT" dirty="0"/>
              <a:t> </a:t>
            </a:r>
            <a:r>
              <a:rPr lang="it-IT" dirty="0" err="1"/>
              <a:t>volutpat</a:t>
            </a:r>
            <a:r>
              <a:rPr lang="it-IT" dirty="0"/>
              <a:t>. Morbi </a:t>
            </a:r>
            <a:r>
              <a:rPr lang="it-IT" dirty="0" err="1"/>
              <a:t>sed</a:t>
            </a:r>
            <a:r>
              <a:rPr lang="it-IT" dirty="0"/>
              <a:t> </a:t>
            </a:r>
            <a:r>
              <a:rPr lang="it-IT" dirty="0" err="1"/>
              <a:t>velit</a:t>
            </a:r>
            <a:r>
              <a:rPr lang="it-IT" dirty="0"/>
              <a:t> </a:t>
            </a:r>
            <a:r>
              <a:rPr lang="it-IT" dirty="0" err="1"/>
              <a:t>lorem</a:t>
            </a:r>
            <a:r>
              <a:rPr lang="it-IT" dirty="0"/>
              <a:t>. </a:t>
            </a:r>
            <a:r>
              <a:rPr lang="it-IT" dirty="0" err="1"/>
              <a:t>Suspendisse</a:t>
            </a:r>
            <a:r>
              <a:rPr lang="it-IT" dirty="0"/>
              <a:t> </a:t>
            </a:r>
            <a:r>
              <a:rPr lang="it-IT" dirty="0" err="1"/>
              <a:t>turpis</a:t>
            </a:r>
            <a:r>
              <a:rPr lang="it-IT" dirty="0"/>
              <a:t> </a:t>
            </a:r>
            <a:r>
              <a:rPr lang="it-IT" dirty="0" err="1"/>
              <a:t>sem</a:t>
            </a:r>
            <a:r>
              <a:rPr lang="it-IT" dirty="0"/>
              <a:t>, </a:t>
            </a:r>
            <a:r>
              <a:rPr lang="it-IT" dirty="0" err="1"/>
              <a:t>tincidunt</a:t>
            </a:r>
            <a:r>
              <a:rPr lang="it-IT" dirty="0"/>
              <a:t> pulvinar </a:t>
            </a:r>
            <a:r>
              <a:rPr lang="it-IT" dirty="0" err="1"/>
              <a:t>sodales</a:t>
            </a:r>
            <a:r>
              <a:rPr lang="it-IT" dirty="0"/>
              <a:t> </a:t>
            </a:r>
            <a:r>
              <a:rPr lang="it-IT" dirty="0" err="1"/>
              <a:t>sed</a:t>
            </a:r>
            <a:r>
              <a:rPr lang="it-IT" dirty="0"/>
              <a:t>, </a:t>
            </a:r>
            <a:r>
              <a:rPr lang="it-IT" dirty="0" err="1"/>
              <a:t>feugiat</a:t>
            </a:r>
            <a:r>
              <a:rPr lang="it-IT" dirty="0"/>
              <a:t> a </a:t>
            </a:r>
            <a:r>
              <a:rPr lang="it-IT" dirty="0" err="1"/>
              <a:t>erat</a:t>
            </a:r>
            <a:r>
              <a:rPr lang="it-IT" dirty="0"/>
              <a:t>. </a:t>
            </a:r>
            <a:r>
              <a:rPr lang="it-IT" dirty="0" err="1"/>
              <a:t>Phasellus</a:t>
            </a:r>
            <a:r>
              <a:rPr lang="it-IT" dirty="0"/>
              <a:t> ut mi </a:t>
            </a:r>
            <a:r>
              <a:rPr lang="it-IT" dirty="0" err="1"/>
              <a:t>at</a:t>
            </a:r>
            <a:r>
              <a:rPr lang="it-IT" dirty="0"/>
              <a:t> </a:t>
            </a:r>
            <a:r>
              <a:rPr lang="it-IT" dirty="0" err="1"/>
              <a:t>tortor</a:t>
            </a:r>
            <a:r>
              <a:rPr lang="it-IT" dirty="0"/>
              <a:t> </a:t>
            </a:r>
            <a:r>
              <a:rPr lang="it-IT" dirty="0" err="1"/>
              <a:t>interdum</a:t>
            </a:r>
            <a:r>
              <a:rPr lang="it-IT" dirty="0"/>
              <a:t> </a:t>
            </a:r>
            <a:r>
              <a:rPr lang="it-IT" dirty="0" err="1"/>
              <a:t>dictum</a:t>
            </a:r>
            <a:r>
              <a:rPr lang="it-IT" dirty="0"/>
              <a:t>. </a:t>
            </a:r>
            <a:br>
              <a:rPr lang="it-IT" dirty="0"/>
            </a:br>
            <a:br>
              <a:rPr lang="it-IT" dirty="0"/>
            </a:br>
            <a:r>
              <a:rPr lang="it-IT" dirty="0" err="1"/>
              <a:t>Sed</a:t>
            </a:r>
            <a:r>
              <a:rPr lang="it-IT" dirty="0"/>
              <a:t> </a:t>
            </a:r>
            <a:r>
              <a:rPr lang="it-IT" dirty="0" err="1"/>
              <a:t>accumsan</a:t>
            </a:r>
            <a:r>
              <a:rPr lang="it-IT" dirty="0"/>
              <a:t> </a:t>
            </a:r>
            <a:r>
              <a:rPr lang="it-IT" dirty="0" err="1"/>
              <a:t>mauris</a:t>
            </a:r>
            <a:r>
              <a:rPr lang="it-IT" dirty="0"/>
              <a:t> id </a:t>
            </a:r>
            <a:r>
              <a:rPr lang="it-IT" dirty="0" err="1"/>
              <a:t>augue</a:t>
            </a:r>
            <a:r>
              <a:rPr lang="it-IT" dirty="0"/>
              <a:t> </a:t>
            </a:r>
            <a:r>
              <a:rPr lang="it-IT" dirty="0" err="1"/>
              <a:t>bibendum</a:t>
            </a:r>
            <a:r>
              <a:rPr lang="it-IT" dirty="0"/>
              <a:t> </a:t>
            </a:r>
            <a:r>
              <a:rPr lang="it-IT" dirty="0" err="1"/>
              <a:t>dictum</a:t>
            </a:r>
            <a:r>
              <a:rPr lang="it-IT" dirty="0"/>
              <a:t>.</a:t>
            </a:r>
          </a:p>
        </p:txBody>
      </p:sp>
      <p:sp>
        <p:nvSpPr>
          <p:cNvPr id="11" name="Segnaposto numero diapositiva 5">
            <a:extLst>
              <a:ext uri="{FF2B5EF4-FFF2-40B4-BE49-F238E27FC236}">
                <a16:creationId xmlns:a16="http://schemas.microsoft.com/office/drawing/2014/main" id="{2AD359ED-7F3F-8F4F-A2CE-FD3865C9C5C7}"/>
              </a:ext>
            </a:extLst>
          </p:cNvPr>
          <p:cNvSpPr>
            <a:spLocks noGrp="1"/>
          </p:cNvSpPr>
          <p:nvPr>
            <p:ph type="sldNum" sz="quarter" idx="12"/>
          </p:nvPr>
        </p:nvSpPr>
        <p:spPr>
          <a:xfrm>
            <a:off x="8664919" y="6292983"/>
            <a:ext cx="2743200" cy="365125"/>
          </a:xfrm>
          <a:prstGeom prst="rect">
            <a:avLst/>
          </a:prstGeom>
        </p:spPr>
        <p:txBody>
          <a:bodyPr/>
          <a:lstStyle>
            <a:lvl1pPr>
              <a:defRPr sz="1000" b="0" i="0">
                <a:solidFill>
                  <a:srgbClr val="426EB0"/>
                </a:solidFill>
                <a:latin typeface="Rubik" pitchFamily="2" charset="-79"/>
                <a:cs typeface="Rubik" pitchFamily="2" charset="-79"/>
              </a:defRPr>
            </a:lvl1pPr>
          </a:lstStyle>
          <a:p>
            <a:fld id="{E35E831F-A55F-4E57-A648-49BBA3A6239D}" type="slidenum">
              <a:rPr lang="en-US" smtClean="0"/>
              <a:pPr/>
              <a:t>‹#›</a:t>
            </a:fld>
            <a:endParaRPr lang="en-US"/>
          </a:p>
        </p:txBody>
      </p:sp>
      <p:sp>
        <p:nvSpPr>
          <p:cNvPr id="5" name="Picture Placeholder 2">
            <a:extLst>
              <a:ext uri="{FF2B5EF4-FFF2-40B4-BE49-F238E27FC236}">
                <a16:creationId xmlns:a16="http://schemas.microsoft.com/office/drawing/2014/main" id="{F0D422DC-8DBA-4D4C-8A7C-E2DDD86A9BA5}"/>
              </a:ext>
            </a:extLst>
          </p:cNvPr>
          <p:cNvSpPr>
            <a:spLocks noGrp="1"/>
          </p:cNvSpPr>
          <p:nvPr>
            <p:ph type="pic" sz="quarter" idx="13"/>
          </p:nvPr>
        </p:nvSpPr>
        <p:spPr>
          <a:xfrm>
            <a:off x="6270627" y="0"/>
            <a:ext cx="5921375" cy="6858000"/>
          </a:xfrm>
          <a:prstGeom prst="rect">
            <a:avLst/>
          </a:prstGeom>
        </p:spPr>
        <p:txBody>
          <a:bodyPr/>
          <a:lstStyle/>
          <a:p>
            <a:r>
              <a:rPr lang="en-US"/>
              <a:t>Click icon to add picture</a:t>
            </a:r>
            <a:endParaRPr lang="en-GB"/>
          </a:p>
        </p:txBody>
      </p:sp>
    </p:spTree>
    <p:extLst>
      <p:ext uri="{BB962C8B-B14F-4D97-AF65-F5344CB8AC3E}">
        <p14:creationId xmlns:p14="http://schemas.microsoft.com/office/powerpoint/2010/main" val="3687952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olo + Immagine box">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2DBD91D1-D38D-7149-BCF4-9559A1465831}"/>
              </a:ext>
            </a:extLst>
          </p:cNvPr>
          <p:cNvSpPr>
            <a:spLocks noGrp="1"/>
          </p:cNvSpPr>
          <p:nvPr>
            <p:ph type="title" hasCustomPrompt="1"/>
          </p:nvPr>
        </p:nvSpPr>
        <p:spPr>
          <a:xfrm>
            <a:off x="774829" y="569539"/>
            <a:ext cx="5162987" cy="996715"/>
          </a:xfrm>
          <a:prstGeom prst="rect">
            <a:avLst/>
          </a:prstGeom>
        </p:spPr>
        <p:txBody>
          <a:bodyPr anchor="t" anchorCtr="0">
            <a:normAutofit/>
          </a:bodyPr>
          <a:lstStyle>
            <a:lvl1pPr>
              <a:defRPr sz="3500" b="1" i="0">
                <a:solidFill>
                  <a:schemeClr val="tx1"/>
                </a:solidFill>
                <a:latin typeface="Rubik" pitchFamily="2" charset="-79"/>
                <a:cs typeface="Rubik" pitchFamily="2" charset="-79"/>
              </a:defRPr>
            </a:lvl1pPr>
          </a:lstStyle>
          <a:p>
            <a:r>
              <a:rPr lang="it-IT" dirty="0"/>
              <a:t>Titolo della slide</a:t>
            </a:r>
            <a:br>
              <a:rPr lang="it-IT" dirty="0"/>
            </a:br>
            <a:r>
              <a:rPr lang="it-IT" dirty="0"/>
              <a:t>fino a 2 righe</a:t>
            </a:r>
          </a:p>
        </p:txBody>
      </p:sp>
      <p:sp>
        <p:nvSpPr>
          <p:cNvPr id="10" name="Segnaposto numero diapositiva 5">
            <a:extLst>
              <a:ext uri="{FF2B5EF4-FFF2-40B4-BE49-F238E27FC236}">
                <a16:creationId xmlns:a16="http://schemas.microsoft.com/office/drawing/2014/main" id="{24A6E12A-B63B-9042-9470-5572B3CA1ABC}"/>
              </a:ext>
            </a:extLst>
          </p:cNvPr>
          <p:cNvSpPr>
            <a:spLocks noGrp="1"/>
          </p:cNvSpPr>
          <p:nvPr>
            <p:ph type="sldNum" sz="quarter" idx="12"/>
          </p:nvPr>
        </p:nvSpPr>
        <p:spPr>
          <a:xfrm>
            <a:off x="8664919" y="6292983"/>
            <a:ext cx="2743200" cy="365125"/>
          </a:xfrm>
          <a:prstGeom prst="rect">
            <a:avLst/>
          </a:prstGeom>
        </p:spPr>
        <p:txBody>
          <a:bodyPr/>
          <a:lstStyle>
            <a:lvl1pPr>
              <a:defRPr sz="1000" b="0" i="0">
                <a:solidFill>
                  <a:srgbClr val="426EB0"/>
                </a:solidFill>
                <a:latin typeface="Rubik" pitchFamily="2" charset="-79"/>
                <a:cs typeface="Rubik" pitchFamily="2" charset="-79"/>
              </a:defRPr>
            </a:lvl1pPr>
          </a:lstStyle>
          <a:p>
            <a:fld id="{E35E831F-A55F-4E57-A648-49BBA3A6239D}" type="slidenum">
              <a:rPr lang="en-US" smtClean="0"/>
              <a:pPr/>
              <a:t>‹#›</a:t>
            </a:fld>
            <a:endParaRPr lang="en-US"/>
          </a:p>
        </p:txBody>
      </p:sp>
      <p:sp>
        <p:nvSpPr>
          <p:cNvPr id="5" name="Picture Placeholder 2">
            <a:extLst>
              <a:ext uri="{FF2B5EF4-FFF2-40B4-BE49-F238E27FC236}">
                <a16:creationId xmlns:a16="http://schemas.microsoft.com/office/drawing/2014/main" id="{BB782AE6-0335-4B64-9569-54C79329CED7}"/>
              </a:ext>
            </a:extLst>
          </p:cNvPr>
          <p:cNvSpPr>
            <a:spLocks noGrp="1"/>
          </p:cNvSpPr>
          <p:nvPr>
            <p:ph type="pic" sz="quarter" idx="13"/>
          </p:nvPr>
        </p:nvSpPr>
        <p:spPr>
          <a:xfrm>
            <a:off x="783885" y="569538"/>
            <a:ext cx="10624235" cy="4899613"/>
          </a:xfrm>
          <a:prstGeom prst="rect">
            <a:avLst/>
          </a:prstGeom>
        </p:spPr>
        <p:txBody>
          <a:bodyPr/>
          <a:lstStyle/>
          <a:p>
            <a:r>
              <a:rPr lang="en-US"/>
              <a:t>Click icon to add picture</a:t>
            </a:r>
            <a:endParaRPr lang="en-GB"/>
          </a:p>
        </p:txBody>
      </p:sp>
    </p:spTree>
    <p:extLst>
      <p:ext uri="{BB962C8B-B14F-4D97-AF65-F5344CB8AC3E}">
        <p14:creationId xmlns:p14="http://schemas.microsoft.com/office/powerpoint/2010/main" val="2306763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olo è Immagine full">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1E803E63-08DB-364E-B1C5-9934F9514D66}"/>
              </a:ext>
            </a:extLst>
          </p:cNvPr>
          <p:cNvPicPr>
            <a:picLocks noChangeAspect="1"/>
          </p:cNvPicPr>
          <p:nvPr/>
        </p:nvPicPr>
        <p:blipFill>
          <a:blip r:embed="rId2" cstate="print"/>
          <a:stretch>
            <a:fillRect/>
          </a:stretch>
        </p:blipFill>
        <p:spPr>
          <a:xfrm>
            <a:off x="0" y="6096000"/>
            <a:ext cx="12192000" cy="762000"/>
          </a:xfrm>
          <a:prstGeom prst="rect">
            <a:avLst/>
          </a:prstGeom>
        </p:spPr>
      </p:pic>
      <p:sp>
        <p:nvSpPr>
          <p:cNvPr id="8" name="Titolo 1">
            <a:extLst>
              <a:ext uri="{FF2B5EF4-FFF2-40B4-BE49-F238E27FC236}">
                <a16:creationId xmlns:a16="http://schemas.microsoft.com/office/drawing/2014/main" id="{F6754049-5E38-6940-91FA-2B4188B0CDA1}"/>
              </a:ext>
            </a:extLst>
          </p:cNvPr>
          <p:cNvSpPr>
            <a:spLocks noGrp="1"/>
          </p:cNvSpPr>
          <p:nvPr>
            <p:ph type="title" hasCustomPrompt="1"/>
          </p:nvPr>
        </p:nvSpPr>
        <p:spPr>
          <a:xfrm>
            <a:off x="774829" y="569539"/>
            <a:ext cx="5162987" cy="996715"/>
          </a:xfrm>
          <a:prstGeom prst="rect">
            <a:avLst/>
          </a:prstGeom>
        </p:spPr>
        <p:txBody>
          <a:bodyPr anchor="t" anchorCtr="0">
            <a:normAutofit/>
          </a:bodyPr>
          <a:lstStyle>
            <a:lvl1pPr>
              <a:defRPr sz="3500" b="1" i="0">
                <a:solidFill>
                  <a:schemeClr val="tx1"/>
                </a:solidFill>
                <a:latin typeface="Rubik" pitchFamily="2" charset="-79"/>
                <a:cs typeface="Rubik" pitchFamily="2" charset="-79"/>
              </a:defRPr>
            </a:lvl1pPr>
          </a:lstStyle>
          <a:p>
            <a:r>
              <a:rPr lang="it-IT" dirty="0"/>
              <a:t>Titolo della slide</a:t>
            </a:r>
            <a:br>
              <a:rPr lang="it-IT" dirty="0"/>
            </a:br>
            <a:r>
              <a:rPr lang="it-IT" dirty="0"/>
              <a:t>fino a 2 righe</a:t>
            </a:r>
          </a:p>
        </p:txBody>
      </p:sp>
      <p:sp>
        <p:nvSpPr>
          <p:cNvPr id="11" name="Segnaposto numero diapositiva 5">
            <a:extLst>
              <a:ext uri="{FF2B5EF4-FFF2-40B4-BE49-F238E27FC236}">
                <a16:creationId xmlns:a16="http://schemas.microsoft.com/office/drawing/2014/main" id="{95EF4794-7DFC-6A42-BE46-6EEA1BCE1FA6}"/>
              </a:ext>
            </a:extLst>
          </p:cNvPr>
          <p:cNvSpPr>
            <a:spLocks noGrp="1"/>
          </p:cNvSpPr>
          <p:nvPr>
            <p:ph type="sldNum" sz="quarter" idx="12"/>
          </p:nvPr>
        </p:nvSpPr>
        <p:spPr>
          <a:xfrm>
            <a:off x="8664919" y="6292983"/>
            <a:ext cx="2743200" cy="365125"/>
          </a:xfrm>
          <a:prstGeom prst="rect">
            <a:avLst/>
          </a:prstGeom>
        </p:spPr>
        <p:txBody>
          <a:bodyPr/>
          <a:lstStyle>
            <a:lvl1pPr>
              <a:defRPr sz="1000" b="0" i="0">
                <a:solidFill>
                  <a:srgbClr val="426EB0"/>
                </a:solidFill>
                <a:latin typeface="Rubik" pitchFamily="2" charset="-79"/>
                <a:cs typeface="Rubik" pitchFamily="2" charset="-79"/>
              </a:defRPr>
            </a:lvl1pPr>
          </a:lstStyle>
          <a:p>
            <a:fld id="{E35E831F-A55F-4E57-A648-49BBA3A6239D}" type="slidenum">
              <a:rPr lang="en-US" smtClean="0"/>
              <a:pPr/>
              <a:t>‹#›</a:t>
            </a:fld>
            <a:endParaRPr lang="en-US"/>
          </a:p>
        </p:txBody>
      </p:sp>
      <p:pic>
        <p:nvPicPr>
          <p:cNvPr id="13" name="Immagine 12">
            <a:extLst>
              <a:ext uri="{FF2B5EF4-FFF2-40B4-BE49-F238E27FC236}">
                <a16:creationId xmlns:a16="http://schemas.microsoft.com/office/drawing/2014/main" id="{F7DEE094-03A5-7F49-B416-8E2A39117F61}"/>
              </a:ext>
            </a:extLst>
          </p:cNvPr>
          <p:cNvPicPr>
            <a:picLocks noChangeAspect="1"/>
          </p:cNvPicPr>
          <p:nvPr/>
        </p:nvPicPr>
        <p:blipFill>
          <a:blip r:embed="rId3" cstate="print"/>
          <a:stretch>
            <a:fillRect/>
          </a:stretch>
        </p:blipFill>
        <p:spPr>
          <a:xfrm>
            <a:off x="774830" y="-7915"/>
            <a:ext cx="2557652" cy="126616"/>
          </a:xfrm>
          <a:prstGeom prst="rect">
            <a:avLst/>
          </a:prstGeom>
        </p:spPr>
      </p:pic>
      <p:sp>
        <p:nvSpPr>
          <p:cNvPr id="9" name="Picture Placeholder 2">
            <a:extLst>
              <a:ext uri="{FF2B5EF4-FFF2-40B4-BE49-F238E27FC236}">
                <a16:creationId xmlns:a16="http://schemas.microsoft.com/office/drawing/2014/main" id="{5190F9CA-AE16-4D42-B014-603BAFDA8308}"/>
              </a:ext>
            </a:extLst>
          </p:cNvPr>
          <p:cNvSpPr>
            <a:spLocks noGrp="1"/>
          </p:cNvSpPr>
          <p:nvPr>
            <p:ph type="pic" sz="quarter" idx="13"/>
          </p:nvPr>
        </p:nvSpPr>
        <p:spPr>
          <a:xfrm>
            <a:off x="1" y="0"/>
            <a:ext cx="12192000" cy="6858000"/>
          </a:xfrm>
          <a:prstGeom prst="rect">
            <a:avLst/>
          </a:prstGeom>
        </p:spPr>
        <p:txBody>
          <a:bodyPr/>
          <a:lstStyle/>
          <a:p>
            <a:r>
              <a:rPr lang="en-US"/>
              <a:t>Click icon to add picture</a:t>
            </a:r>
            <a:endParaRPr lang="en-GB"/>
          </a:p>
        </p:txBody>
      </p:sp>
    </p:spTree>
    <p:extLst>
      <p:ext uri="{BB962C8B-B14F-4D97-AF65-F5344CB8AC3E}">
        <p14:creationId xmlns:p14="http://schemas.microsoft.com/office/powerpoint/2010/main" val="2561073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olo + Testo 2 colonne">
    <p:spTree>
      <p:nvGrpSpPr>
        <p:cNvPr id="1" name=""/>
        <p:cNvGrpSpPr/>
        <p:nvPr/>
      </p:nvGrpSpPr>
      <p:grpSpPr>
        <a:xfrm>
          <a:off x="0" y="0"/>
          <a:ext cx="0" cy="0"/>
          <a:chOff x="0" y="0"/>
          <a:chExt cx="0" cy="0"/>
        </a:xfrm>
      </p:grpSpPr>
      <p:sp>
        <p:nvSpPr>
          <p:cNvPr id="9" name="Segnaposto numero diapositiva 5">
            <a:extLst>
              <a:ext uri="{FF2B5EF4-FFF2-40B4-BE49-F238E27FC236}">
                <a16:creationId xmlns:a16="http://schemas.microsoft.com/office/drawing/2014/main" id="{F298496F-A2A1-224A-9FAD-B5923D503161}"/>
              </a:ext>
            </a:extLst>
          </p:cNvPr>
          <p:cNvSpPr>
            <a:spLocks noGrp="1"/>
          </p:cNvSpPr>
          <p:nvPr>
            <p:ph type="sldNum" sz="quarter" idx="12"/>
          </p:nvPr>
        </p:nvSpPr>
        <p:spPr>
          <a:xfrm>
            <a:off x="8664919" y="6292983"/>
            <a:ext cx="2743200" cy="365125"/>
          </a:xfrm>
          <a:prstGeom prst="rect">
            <a:avLst/>
          </a:prstGeom>
        </p:spPr>
        <p:txBody>
          <a:bodyPr/>
          <a:lstStyle>
            <a:lvl1pPr>
              <a:defRPr sz="1000" b="0" i="0">
                <a:solidFill>
                  <a:srgbClr val="426EB0"/>
                </a:solidFill>
                <a:latin typeface="Rubik" pitchFamily="2" charset="-79"/>
                <a:cs typeface="Rubik" pitchFamily="2" charset="-79"/>
              </a:defRPr>
            </a:lvl1pPr>
          </a:lstStyle>
          <a:p>
            <a:fld id="{E35E831F-A55F-4E57-A648-49BBA3A6239D}" type="slidenum">
              <a:rPr lang="en-US" smtClean="0"/>
              <a:pPr/>
              <a:t>‹#›</a:t>
            </a:fld>
            <a:endParaRPr lang="en-US"/>
          </a:p>
        </p:txBody>
      </p:sp>
      <p:sp>
        <p:nvSpPr>
          <p:cNvPr id="10" name="Titolo 1">
            <a:extLst>
              <a:ext uri="{FF2B5EF4-FFF2-40B4-BE49-F238E27FC236}">
                <a16:creationId xmlns:a16="http://schemas.microsoft.com/office/drawing/2014/main" id="{49277408-D2E6-4B4E-B7D4-F70D1960A128}"/>
              </a:ext>
            </a:extLst>
          </p:cNvPr>
          <p:cNvSpPr>
            <a:spLocks noGrp="1"/>
          </p:cNvSpPr>
          <p:nvPr>
            <p:ph type="title" hasCustomPrompt="1"/>
          </p:nvPr>
        </p:nvSpPr>
        <p:spPr>
          <a:xfrm>
            <a:off x="774830" y="569539"/>
            <a:ext cx="10650644" cy="996715"/>
          </a:xfrm>
          <a:prstGeom prst="rect">
            <a:avLst/>
          </a:prstGeom>
        </p:spPr>
        <p:txBody>
          <a:bodyPr anchor="t" anchorCtr="0">
            <a:normAutofit/>
          </a:bodyPr>
          <a:lstStyle>
            <a:lvl1pPr>
              <a:defRPr sz="3500" b="1" i="0">
                <a:solidFill>
                  <a:schemeClr val="tx1"/>
                </a:solidFill>
                <a:latin typeface="Rubik" pitchFamily="2" charset="-79"/>
                <a:cs typeface="Rubik" pitchFamily="2" charset="-79"/>
              </a:defRPr>
            </a:lvl1pPr>
          </a:lstStyle>
          <a:p>
            <a:r>
              <a:rPr lang="it-IT" dirty="0"/>
              <a:t>Titolo della slide</a:t>
            </a:r>
            <a:br>
              <a:rPr lang="it-IT" dirty="0"/>
            </a:br>
            <a:r>
              <a:rPr lang="it-IT" dirty="0"/>
              <a:t>fino a 2 righe</a:t>
            </a:r>
          </a:p>
        </p:txBody>
      </p:sp>
      <p:sp>
        <p:nvSpPr>
          <p:cNvPr id="12" name="Segnaposto contenuto 2">
            <a:extLst>
              <a:ext uri="{FF2B5EF4-FFF2-40B4-BE49-F238E27FC236}">
                <a16:creationId xmlns:a16="http://schemas.microsoft.com/office/drawing/2014/main" id="{3A2EB66D-1A6D-1247-9307-A8FB9B30E585}"/>
              </a:ext>
            </a:extLst>
          </p:cNvPr>
          <p:cNvSpPr>
            <a:spLocks noGrp="1"/>
          </p:cNvSpPr>
          <p:nvPr>
            <p:ph idx="1" hasCustomPrompt="1"/>
          </p:nvPr>
        </p:nvSpPr>
        <p:spPr>
          <a:xfrm>
            <a:off x="770679" y="2201713"/>
            <a:ext cx="10650645" cy="3587672"/>
          </a:xfrm>
          <a:prstGeom prst="rect">
            <a:avLst/>
          </a:prstGeom>
        </p:spPr>
        <p:txBody>
          <a:bodyPr numCol="2" spcCol="360000">
            <a:normAutofit/>
          </a:bodyPr>
          <a:lstStyle>
            <a:lvl1pPr marL="0" indent="0">
              <a:buNone/>
              <a:defRPr sz="1800" b="0" i="0">
                <a:latin typeface="Rubik" pitchFamily="2" charset="-79"/>
                <a:cs typeface="Rubik" pitchFamily="2" charset="-79"/>
              </a:defRPr>
            </a:lvl1pPr>
          </a:lstStyle>
          <a:p>
            <a:pPr lvl="0"/>
            <a:r>
              <a:rPr lang="it-IT" dirty="0"/>
              <a:t>Testo della slide.</a:t>
            </a:r>
            <a:br>
              <a:rPr lang="it-IT" dirty="0"/>
            </a:br>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a:t>
            </a:r>
            <a:r>
              <a:rPr lang="it-IT" dirty="0" err="1"/>
              <a:t>vel</a:t>
            </a:r>
            <a:r>
              <a:rPr lang="it-IT" dirty="0"/>
              <a:t> </a:t>
            </a:r>
            <a:r>
              <a:rPr lang="it-IT" dirty="0" err="1"/>
              <a:t>tellus</a:t>
            </a:r>
            <a:r>
              <a:rPr lang="it-IT" dirty="0"/>
              <a:t> </a:t>
            </a:r>
            <a:r>
              <a:rPr lang="it-IT" dirty="0" err="1"/>
              <a:t>efficitur</a:t>
            </a:r>
            <a:r>
              <a:rPr lang="it-IT" dirty="0"/>
              <a:t>, </a:t>
            </a:r>
            <a:r>
              <a:rPr lang="it-IT" dirty="0" err="1"/>
              <a:t>consequat</a:t>
            </a:r>
            <a:r>
              <a:rPr lang="it-IT" dirty="0"/>
              <a:t> </a:t>
            </a:r>
            <a:r>
              <a:rPr lang="it-IT" dirty="0" err="1"/>
              <a:t>neque</a:t>
            </a:r>
            <a:r>
              <a:rPr lang="it-IT" dirty="0"/>
              <a:t> </a:t>
            </a:r>
            <a:r>
              <a:rPr lang="it-IT" dirty="0" err="1"/>
              <a:t>sed</a:t>
            </a:r>
            <a:r>
              <a:rPr lang="it-IT" dirty="0"/>
              <a:t>, </a:t>
            </a:r>
            <a:r>
              <a:rPr lang="it-IT" dirty="0" err="1"/>
              <a:t>consectetur</a:t>
            </a:r>
            <a:r>
              <a:rPr lang="it-IT" dirty="0"/>
              <a:t> </a:t>
            </a:r>
            <a:r>
              <a:rPr lang="it-IT" dirty="0" err="1"/>
              <a:t>nunc</a:t>
            </a:r>
            <a:r>
              <a:rPr lang="it-IT" dirty="0"/>
              <a:t>. </a:t>
            </a:r>
            <a:r>
              <a:rPr lang="it-IT" dirty="0" err="1"/>
              <a:t>Pellentesque</a:t>
            </a:r>
            <a:r>
              <a:rPr lang="it-IT" dirty="0"/>
              <a:t> </a:t>
            </a:r>
            <a:r>
              <a:rPr lang="it-IT" dirty="0" err="1"/>
              <a:t>blandit</a:t>
            </a:r>
            <a:r>
              <a:rPr lang="it-IT" dirty="0"/>
              <a:t> </a:t>
            </a:r>
            <a:r>
              <a:rPr lang="it-IT" dirty="0" err="1"/>
              <a:t>interdum</a:t>
            </a:r>
            <a:r>
              <a:rPr lang="it-IT" dirty="0"/>
              <a:t> </a:t>
            </a:r>
            <a:r>
              <a:rPr lang="it-IT" dirty="0" err="1"/>
              <a:t>lobortis</a:t>
            </a:r>
            <a:r>
              <a:rPr lang="it-IT" dirty="0"/>
              <a:t>. Ut et ligula </a:t>
            </a:r>
            <a:r>
              <a:rPr lang="it-IT" dirty="0" err="1"/>
              <a:t>vel</a:t>
            </a:r>
            <a:r>
              <a:rPr lang="it-IT" dirty="0"/>
              <a:t> </a:t>
            </a:r>
            <a:r>
              <a:rPr lang="it-IT" dirty="0" err="1"/>
              <a:t>felis</a:t>
            </a:r>
            <a:r>
              <a:rPr lang="it-IT" dirty="0"/>
              <a:t> </a:t>
            </a:r>
            <a:r>
              <a:rPr lang="it-IT" dirty="0" err="1"/>
              <a:t>iaculis</a:t>
            </a:r>
            <a:r>
              <a:rPr lang="it-IT" dirty="0"/>
              <a:t> </a:t>
            </a:r>
            <a:r>
              <a:rPr lang="it-IT" dirty="0" err="1"/>
              <a:t>volutpat</a:t>
            </a:r>
            <a:r>
              <a:rPr lang="it-IT" dirty="0"/>
              <a:t>. Morbi </a:t>
            </a:r>
            <a:r>
              <a:rPr lang="it-IT" dirty="0" err="1"/>
              <a:t>sed</a:t>
            </a:r>
            <a:r>
              <a:rPr lang="it-IT" dirty="0"/>
              <a:t> </a:t>
            </a:r>
            <a:r>
              <a:rPr lang="it-IT" dirty="0" err="1"/>
              <a:t>velit</a:t>
            </a:r>
            <a:r>
              <a:rPr lang="it-IT" dirty="0"/>
              <a:t> </a:t>
            </a:r>
            <a:r>
              <a:rPr lang="it-IT" dirty="0" err="1"/>
              <a:t>lorem</a:t>
            </a:r>
            <a:r>
              <a:rPr lang="it-IT" dirty="0"/>
              <a:t>. </a:t>
            </a:r>
            <a:r>
              <a:rPr lang="it-IT" dirty="0" err="1"/>
              <a:t>Suspendisse</a:t>
            </a:r>
            <a:r>
              <a:rPr lang="it-IT" dirty="0"/>
              <a:t> </a:t>
            </a:r>
            <a:r>
              <a:rPr lang="it-IT" dirty="0" err="1"/>
              <a:t>turpis</a:t>
            </a:r>
            <a:r>
              <a:rPr lang="it-IT" dirty="0"/>
              <a:t> </a:t>
            </a:r>
            <a:r>
              <a:rPr lang="it-IT" dirty="0" err="1"/>
              <a:t>sem</a:t>
            </a:r>
            <a:r>
              <a:rPr lang="it-IT" dirty="0"/>
              <a:t>, </a:t>
            </a:r>
            <a:r>
              <a:rPr lang="it-IT" dirty="0" err="1"/>
              <a:t>tincidunt</a:t>
            </a:r>
            <a:r>
              <a:rPr lang="it-IT" dirty="0"/>
              <a:t> pulvinar </a:t>
            </a:r>
            <a:r>
              <a:rPr lang="it-IT" dirty="0" err="1"/>
              <a:t>sodales</a:t>
            </a:r>
            <a:r>
              <a:rPr lang="it-IT" dirty="0"/>
              <a:t> </a:t>
            </a:r>
            <a:r>
              <a:rPr lang="it-IT" dirty="0" err="1"/>
              <a:t>sed</a:t>
            </a:r>
            <a:r>
              <a:rPr lang="it-IT" dirty="0"/>
              <a:t>, </a:t>
            </a:r>
            <a:r>
              <a:rPr lang="it-IT" dirty="0" err="1"/>
              <a:t>feugiat</a:t>
            </a:r>
            <a:r>
              <a:rPr lang="it-IT" dirty="0"/>
              <a:t> a </a:t>
            </a:r>
            <a:r>
              <a:rPr lang="it-IT" dirty="0" err="1"/>
              <a:t>erat</a:t>
            </a:r>
            <a:r>
              <a:rPr lang="it-IT" dirty="0"/>
              <a:t>. </a:t>
            </a:r>
            <a:r>
              <a:rPr lang="it-IT" dirty="0" err="1"/>
              <a:t>Phasellus</a:t>
            </a:r>
            <a:r>
              <a:rPr lang="it-IT" dirty="0"/>
              <a:t> ut mi </a:t>
            </a:r>
            <a:r>
              <a:rPr lang="it-IT" dirty="0" err="1"/>
              <a:t>at</a:t>
            </a:r>
            <a:r>
              <a:rPr lang="it-IT" dirty="0"/>
              <a:t> </a:t>
            </a:r>
            <a:r>
              <a:rPr lang="it-IT" dirty="0" err="1"/>
              <a:t>tortor</a:t>
            </a:r>
            <a:r>
              <a:rPr lang="it-IT" dirty="0"/>
              <a:t> </a:t>
            </a:r>
            <a:r>
              <a:rPr lang="it-IT" dirty="0" err="1"/>
              <a:t>interdum</a:t>
            </a:r>
            <a:r>
              <a:rPr lang="it-IT" dirty="0"/>
              <a:t> </a:t>
            </a:r>
            <a:r>
              <a:rPr lang="it-IT" dirty="0" err="1"/>
              <a:t>dictum</a:t>
            </a:r>
            <a:r>
              <a:rPr lang="it-IT" dirty="0"/>
              <a:t>. </a:t>
            </a:r>
            <a:r>
              <a:rPr lang="it-IT" dirty="0" err="1"/>
              <a:t>Sed</a:t>
            </a:r>
            <a:r>
              <a:rPr lang="it-IT" dirty="0"/>
              <a:t> </a:t>
            </a:r>
            <a:r>
              <a:rPr lang="it-IT" dirty="0" err="1"/>
              <a:t>accumsan</a:t>
            </a:r>
            <a:r>
              <a:rPr lang="it-IT" dirty="0"/>
              <a:t> </a:t>
            </a:r>
            <a:r>
              <a:rPr lang="it-IT" dirty="0" err="1"/>
              <a:t>mauris</a:t>
            </a:r>
            <a:r>
              <a:rPr lang="it-IT" dirty="0"/>
              <a:t> id </a:t>
            </a:r>
            <a:r>
              <a:rPr lang="it-IT" dirty="0" err="1"/>
              <a:t>augue</a:t>
            </a:r>
            <a:r>
              <a:rPr lang="it-IT" dirty="0"/>
              <a:t> </a:t>
            </a:r>
            <a:r>
              <a:rPr lang="it-IT" dirty="0" err="1"/>
              <a:t>bibendum</a:t>
            </a:r>
            <a:r>
              <a:rPr lang="it-IT" dirty="0"/>
              <a:t> </a:t>
            </a:r>
            <a:r>
              <a:rPr lang="it-IT" dirty="0" err="1"/>
              <a:t>dictum</a:t>
            </a:r>
            <a:r>
              <a:rPr lang="it-IT" dirty="0"/>
              <a:t>.</a:t>
            </a:r>
          </a:p>
          <a:p>
            <a:pPr lvl="0"/>
            <a:r>
              <a:rPr lang="it-IT" dirty="0" err="1"/>
              <a:t>Nam</a:t>
            </a:r>
            <a:r>
              <a:rPr lang="it-IT" dirty="0"/>
              <a:t> </a:t>
            </a:r>
            <a:r>
              <a:rPr lang="it-IT" dirty="0" err="1"/>
              <a:t>vel</a:t>
            </a:r>
            <a:r>
              <a:rPr lang="it-IT" dirty="0"/>
              <a:t> </a:t>
            </a:r>
            <a:r>
              <a:rPr lang="it-IT" dirty="0" err="1"/>
              <a:t>rutrum</a:t>
            </a:r>
            <a:r>
              <a:rPr lang="it-IT" dirty="0"/>
              <a:t> </a:t>
            </a:r>
            <a:r>
              <a:rPr lang="it-IT" dirty="0" err="1"/>
              <a:t>tellus</a:t>
            </a:r>
            <a:r>
              <a:rPr lang="it-IT" dirty="0"/>
              <a:t>. </a:t>
            </a:r>
            <a:r>
              <a:rPr lang="it-IT" dirty="0" err="1"/>
              <a:t>Nam</a:t>
            </a:r>
            <a:r>
              <a:rPr lang="it-IT" dirty="0"/>
              <a:t> </a:t>
            </a:r>
            <a:r>
              <a:rPr lang="it-IT" dirty="0" err="1"/>
              <a:t>rutrum</a:t>
            </a:r>
            <a:r>
              <a:rPr lang="it-IT" dirty="0"/>
              <a:t> pulvinar </a:t>
            </a:r>
            <a:r>
              <a:rPr lang="it-IT" dirty="0" err="1"/>
              <a:t>arcu</a:t>
            </a:r>
            <a:r>
              <a:rPr lang="it-IT" dirty="0"/>
              <a:t>, in </a:t>
            </a:r>
            <a:r>
              <a:rPr lang="it-IT" dirty="0" err="1"/>
              <a:t>auctor</a:t>
            </a:r>
            <a:r>
              <a:rPr lang="it-IT" dirty="0"/>
              <a:t> </a:t>
            </a:r>
            <a:r>
              <a:rPr lang="it-IT" dirty="0" err="1"/>
              <a:t>lectus</a:t>
            </a:r>
            <a:r>
              <a:rPr lang="it-IT" dirty="0"/>
              <a:t>. In non </a:t>
            </a:r>
            <a:r>
              <a:rPr lang="it-IT" dirty="0" err="1"/>
              <a:t>risus</a:t>
            </a:r>
            <a:r>
              <a:rPr lang="it-IT" dirty="0"/>
              <a:t> </a:t>
            </a:r>
            <a:r>
              <a:rPr lang="it-IT" dirty="0" err="1"/>
              <a:t>elementum</a:t>
            </a:r>
            <a:r>
              <a:rPr lang="it-IT" dirty="0"/>
              <a:t> </a:t>
            </a:r>
            <a:r>
              <a:rPr lang="it-IT" dirty="0" err="1"/>
              <a:t>dolor</a:t>
            </a:r>
            <a:r>
              <a:rPr lang="it-IT" dirty="0"/>
              <a:t> </a:t>
            </a:r>
            <a:r>
              <a:rPr lang="it-IT" dirty="0" err="1"/>
              <a:t>porttitor</a:t>
            </a:r>
            <a:r>
              <a:rPr lang="it-IT" dirty="0"/>
              <a:t> </a:t>
            </a:r>
            <a:r>
              <a:rPr lang="it-IT" dirty="0" err="1"/>
              <a:t>blandit</a:t>
            </a:r>
            <a:r>
              <a:rPr lang="it-IT" dirty="0"/>
              <a:t>. </a:t>
            </a:r>
            <a:r>
              <a:rPr lang="it-IT" dirty="0" err="1"/>
              <a:t>Sed</a:t>
            </a:r>
            <a:r>
              <a:rPr lang="it-IT" dirty="0"/>
              <a:t> cursus </a:t>
            </a:r>
            <a:r>
              <a:rPr lang="it-IT" dirty="0" err="1"/>
              <a:t>laoreet</a:t>
            </a:r>
            <a:r>
              <a:rPr lang="it-IT" dirty="0"/>
              <a:t> eros, </a:t>
            </a:r>
            <a:r>
              <a:rPr lang="it-IT" dirty="0" err="1"/>
              <a:t>eget</a:t>
            </a:r>
            <a:r>
              <a:rPr lang="it-IT" dirty="0"/>
              <a:t> </a:t>
            </a:r>
            <a:r>
              <a:rPr lang="it-IT" dirty="0" err="1"/>
              <a:t>porttitor</a:t>
            </a:r>
            <a:r>
              <a:rPr lang="it-IT" dirty="0"/>
              <a:t> </a:t>
            </a:r>
            <a:r>
              <a:rPr lang="it-IT" dirty="0" err="1"/>
              <a:t>nisi</a:t>
            </a:r>
            <a:r>
              <a:rPr lang="it-IT" dirty="0"/>
              <a:t>. “</a:t>
            </a:r>
            <a:r>
              <a:rPr lang="it-IT" dirty="0" err="1"/>
              <a:t>Nullam</a:t>
            </a:r>
            <a:r>
              <a:rPr lang="it-IT" dirty="0"/>
              <a:t> non </a:t>
            </a:r>
            <a:r>
              <a:rPr lang="it-IT" dirty="0" err="1"/>
              <a:t>nisl</a:t>
            </a:r>
            <a:r>
              <a:rPr lang="it-IT" dirty="0"/>
              <a:t> </a:t>
            </a:r>
            <a:r>
              <a:rPr lang="it-IT" dirty="0" err="1"/>
              <a:t>eget</a:t>
            </a:r>
            <a:r>
              <a:rPr lang="it-IT" dirty="0"/>
              <a:t> </a:t>
            </a:r>
            <a:r>
              <a:rPr lang="it-IT" dirty="0" err="1"/>
              <a:t>justo</a:t>
            </a:r>
            <a:r>
              <a:rPr lang="it-IT" dirty="0"/>
              <a:t> </a:t>
            </a:r>
            <a:r>
              <a:rPr lang="it-IT" dirty="0" err="1"/>
              <a:t>feugiat</a:t>
            </a:r>
            <a:r>
              <a:rPr lang="it-IT" dirty="0"/>
              <a:t> gravida </a:t>
            </a:r>
            <a:r>
              <a:rPr lang="it-IT" dirty="0" err="1"/>
              <a:t>eu</a:t>
            </a:r>
            <a:r>
              <a:rPr lang="it-IT" dirty="0"/>
              <a:t> ut est”. </a:t>
            </a:r>
            <a:r>
              <a:rPr lang="it-IT" dirty="0" err="1"/>
              <a:t>Curabitur</a:t>
            </a:r>
            <a:r>
              <a:rPr lang="it-IT" dirty="0"/>
              <a:t> </a:t>
            </a:r>
            <a:r>
              <a:rPr lang="it-IT" dirty="0" err="1"/>
              <a:t>fermentum</a:t>
            </a:r>
            <a:r>
              <a:rPr lang="it-IT" dirty="0"/>
              <a:t> </a:t>
            </a:r>
            <a:r>
              <a:rPr lang="it-IT" dirty="0" err="1"/>
              <a:t>tortor</a:t>
            </a:r>
            <a:r>
              <a:rPr lang="it-IT" dirty="0"/>
              <a:t> </a:t>
            </a:r>
            <a:r>
              <a:rPr lang="it-IT" dirty="0" err="1"/>
              <a:t>quis</a:t>
            </a:r>
            <a:r>
              <a:rPr lang="it-IT" dirty="0"/>
              <a:t> </a:t>
            </a:r>
            <a:r>
              <a:rPr lang="it-IT" dirty="0" err="1"/>
              <a:t>sapien</a:t>
            </a:r>
            <a:r>
              <a:rPr lang="it-IT" dirty="0"/>
              <a:t> </a:t>
            </a:r>
            <a:r>
              <a:rPr lang="it-IT" dirty="0" err="1"/>
              <a:t>finibus</a:t>
            </a:r>
            <a:r>
              <a:rPr lang="it-IT" dirty="0"/>
              <a:t>, </a:t>
            </a:r>
            <a:r>
              <a:rPr lang="it-IT" dirty="0" err="1"/>
              <a:t>vel</a:t>
            </a:r>
            <a:r>
              <a:rPr lang="it-IT" dirty="0"/>
              <a:t> </a:t>
            </a:r>
            <a:r>
              <a:rPr lang="it-IT" dirty="0" err="1"/>
              <a:t>vulputate</a:t>
            </a:r>
            <a:r>
              <a:rPr lang="it-IT" dirty="0"/>
              <a:t> ex </a:t>
            </a:r>
            <a:r>
              <a:rPr lang="it-IT" dirty="0" err="1"/>
              <a:t>dignissim</a:t>
            </a:r>
            <a:r>
              <a:rPr lang="it-IT" dirty="0"/>
              <a:t>. </a:t>
            </a:r>
            <a:r>
              <a:rPr lang="it-IT" dirty="0" err="1"/>
              <a:t>Phasellus</a:t>
            </a:r>
            <a:r>
              <a:rPr lang="it-IT" dirty="0"/>
              <a:t> </a:t>
            </a:r>
            <a:r>
              <a:rPr lang="it-IT" dirty="0" err="1"/>
              <a:t>maximus</a:t>
            </a:r>
            <a:r>
              <a:rPr lang="it-IT" dirty="0"/>
              <a:t> </a:t>
            </a:r>
            <a:r>
              <a:rPr lang="it-IT" dirty="0" err="1"/>
              <a:t>diam</a:t>
            </a:r>
            <a:r>
              <a:rPr lang="it-IT" dirty="0"/>
              <a:t> </a:t>
            </a:r>
            <a:r>
              <a:rPr lang="it-IT" dirty="0" err="1"/>
              <a:t>nec</a:t>
            </a:r>
            <a:r>
              <a:rPr lang="it-IT" dirty="0"/>
              <a:t> </a:t>
            </a:r>
            <a:r>
              <a:rPr lang="it-IT" dirty="0" err="1"/>
              <a:t>accumsan</a:t>
            </a:r>
            <a:r>
              <a:rPr lang="it-IT" dirty="0"/>
              <a:t> </a:t>
            </a:r>
            <a:r>
              <a:rPr lang="it-IT" dirty="0" err="1"/>
              <a:t>mollis</a:t>
            </a:r>
            <a:r>
              <a:rPr lang="it-IT" dirty="0"/>
              <a:t>. </a:t>
            </a:r>
            <a:r>
              <a:rPr lang="it-IT" dirty="0" err="1"/>
              <a:t>Mauris</a:t>
            </a:r>
            <a:r>
              <a:rPr lang="it-IT" dirty="0"/>
              <a:t> </a:t>
            </a:r>
            <a:r>
              <a:rPr lang="it-IT" dirty="0" err="1"/>
              <a:t>quis</a:t>
            </a:r>
            <a:r>
              <a:rPr lang="it-IT" dirty="0"/>
              <a:t> </a:t>
            </a:r>
            <a:r>
              <a:rPr lang="it-IT" dirty="0" err="1"/>
              <a:t>turpis</a:t>
            </a:r>
            <a:r>
              <a:rPr lang="it-IT" dirty="0"/>
              <a:t> et </a:t>
            </a:r>
            <a:r>
              <a:rPr lang="it-IT" dirty="0" err="1"/>
              <a:t>justo</a:t>
            </a:r>
            <a:r>
              <a:rPr lang="it-IT" dirty="0"/>
              <a:t> </a:t>
            </a:r>
            <a:r>
              <a:rPr lang="it-IT" dirty="0" err="1"/>
              <a:t>efficitur</a:t>
            </a:r>
            <a:r>
              <a:rPr lang="it-IT" dirty="0"/>
              <a:t> </a:t>
            </a:r>
            <a:r>
              <a:rPr lang="it-IT" dirty="0" err="1"/>
              <a:t>luctus</a:t>
            </a:r>
            <a:r>
              <a:rPr lang="it-IT" dirty="0"/>
              <a:t>. </a:t>
            </a:r>
            <a:r>
              <a:rPr lang="it-IT" dirty="0" err="1"/>
              <a:t>Sed</a:t>
            </a:r>
            <a:r>
              <a:rPr lang="it-IT" dirty="0"/>
              <a:t> molestie orci </a:t>
            </a:r>
            <a:r>
              <a:rPr lang="it-IT" dirty="0" err="1"/>
              <a:t>metus</a:t>
            </a:r>
            <a:r>
              <a:rPr lang="it-IT" dirty="0"/>
              <a:t>, et </a:t>
            </a:r>
            <a:r>
              <a:rPr lang="it-IT" dirty="0" err="1"/>
              <a:t>eleifend</a:t>
            </a:r>
            <a:r>
              <a:rPr lang="it-IT" dirty="0"/>
              <a:t> </a:t>
            </a:r>
            <a:r>
              <a:rPr lang="it-IT" dirty="0" err="1"/>
              <a:t>enim</a:t>
            </a:r>
            <a:r>
              <a:rPr lang="it-IT" dirty="0"/>
              <a:t> </a:t>
            </a:r>
            <a:r>
              <a:rPr lang="it-IT" dirty="0" err="1"/>
              <a:t>bibendum</a:t>
            </a:r>
            <a:r>
              <a:rPr lang="it-IT" dirty="0"/>
              <a:t> </a:t>
            </a:r>
            <a:r>
              <a:rPr lang="it-IT" dirty="0" err="1"/>
              <a:t>vel</a:t>
            </a:r>
            <a:r>
              <a:rPr lang="it-IT" dirty="0"/>
              <a:t>. </a:t>
            </a:r>
            <a:r>
              <a:rPr lang="it-IT" dirty="0" err="1"/>
              <a:t>Maecenas</a:t>
            </a:r>
            <a:r>
              <a:rPr lang="it-IT" dirty="0"/>
              <a:t> </a:t>
            </a:r>
            <a:r>
              <a:rPr lang="it-IT" dirty="0" err="1"/>
              <a:t>ac</a:t>
            </a:r>
            <a:r>
              <a:rPr lang="it-IT" dirty="0"/>
              <a:t> </a:t>
            </a:r>
            <a:r>
              <a:rPr lang="it-IT" dirty="0" err="1"/>
              <a:t>malesuada</a:t>
            </a:r>
            <a:r>
              <a:rPr lang="it-IT" dirty="0"/>
              <a:t> </a:t>
            </a:r>
            <a:r>
              <a:rPr lang="it-IT" dirty="0" err="1"/>
              <a:t>risus</a:t>
            </a:r>
            <a:r>
              <a:rPr lang="it-IT" dirty="0"/>
              <a:t>. </a:t>
            </a:r>
            <a:r>
              <a:rPr lang="it-IT" dirty="0" err="1"/>
              <a:t>Aliquam</a:t>
            </a:r>
            <a:r>
              <a:rPr lang="it-IT" dirty="0"/>
              <a:t> </a:t>
            </a:r>
            <a:r>
              <a:rPr lang="it-IT" dirty="0" err="1"/>
              <a:t>erat</a:t>
            </a:r>
            <a:r>
              <a:rPr lang="it-IT" dirty="0"/>
              <a:t> </a:t>
            </a:r>
            <a:r>
              <a:rPr lang="it-IT" dirty="0" err="1"/>
              <a:t>volutpat</a:t>
            </a:r>
            <a:r>
              <a:rPr lang="it-IT" dirty="0"/>
              <a:t>. </a:t>
            </a:r>
            <a:r>
              <a:rPr lang="it-IT" dirty="0" err="1"/>
              <a:t>Maecenas</a:t>
            </a:r>
            <a:r>
              <a:rPr lang="it-IT" dirty="0"/>
              <a:t> a urna </a:t>
            </a:r>
            <a:r>
              <a:rPr lang="it-IT" dirty="0" err="1"/>
              <a:t>erat</a:t>
            </a:r>
            <a:r>
              <a:rPr lang="it-IT" dirty="0"/>
              <a:t>.</a:t>
            </a:r>
          </a:p>
        </p:txBody>
      </p:sp>
    </p:spTree>
    <p:extLst>
      <p:ext uri="{BB962C8B-B14F-4D97-AF65-F5344CB8AC3E}">
        <p14:creationId xmlns:p14="http://schemas.microsoft.com/office/powerpoint/2010/main" val="311252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olo + Paragrafi">
    <p:spTree>
      <p:nvGrpSpPr>
        <p:cNvPr id="1" name=""/>
        <p:cNvGrpSpPr/>
        <p:nvPr/>
      </p:nvGrpSpPr>
      <p:grpSpPr>
        <a:xfrm>
          <a:off x="0" y="0"/>
          <a:ext cx="0" cy="0"/>
          <a:chOff x="0" y="0"/>
          <a:chExt cx="0" cy="0"/>
        </a:xfrm>
      </p:grpSpPr>
      <p:sp>
        <p:nvSpPr>
          <p:cNvPr id="8" name="Segnaposto numero diapositiva 5">
            <a:extLst>
              <a:ext uri="{FF2B5EF4-FFF2-40B4-BE49-F238E27FC236}">
                <a16:creationId xmlns:a16="http://schemas.microsoft.com/office/drawing/2014/main" id="{8086CEB9-9569-DB40-AA0F-7123645B1562}"/>
              </a:ext>
            </a:extLst>
          </p:cNvPr>
          <p:cNvSpPr>
            <a:spLocks noGrp="1"/>
          </p:cNvSpPr>
          <p:nvPr>
            <p:ph type="sldNum" sz="quarter" idx="12"/>
          </p:nvPr>
        </p:nvSpPr>
        <p:spPr>
          <a:xfrm>
            <a:off x="8664919" y="6292983"/>
            <a:ext cx="2743200" cy="365125"/>
          </a:xfrm>
          <a:prstGeom prst="rect">
            <a:avLst/>
          </a:prstGeom>
        </p:spPr>
        <p:txBody>
          <a:bodyPr/>
          <a:lstStyle>
            <a:lvl1pPr>
              <a:defRPr sz="1000" b="0" i="0">
                <a:solidFill>
                  <a:srgbClr val="426EB0"/>
                </a:solidFill>
                <a:latin typeface="Rubik" pitchFamily="2" charset="-79"/>
                <a:cs typeface="Rubik" pitchFamily="2" charset="-79"/>
              </a:defRPr>
            </a:lvl1pPr>
          </a:lstStyle>
          <a:p>
            <a:fld id="{E35E831F-A55F-4E57-A648-49BBA3A6239D}" type="slidenum">
              <a:rPr lang="en-US" smtClean="0"/>
              <a:pPr/>
              <a:t>‹#›</a:t>
            </a:fld>
            <a:endParaRPr lang="en-US"/>
          </a:p>
        </p:txBody>
      </p:sp>
      <p:sp>
        <p:nvSpPr>
          <p:cNvPr id="9" name="Titolo 1">
            <a:extLst>
              <a:ext uri="{FF2B5EF4-FFF2-40B4-BE49-F238E27FC236}">
                <a16:creationId xmlns:a16="http://schemas.microsoft.com/office/drawing/2014/main" id="{593FF4A5-61E0-B842-810D-44A72AB5E5E6}"/>
              </a:ext>
            </a:extLst>
          </p:cNvPr>
          <p:cNvSpPr>
            <a:spLocks noGrp="1"/>
          </p:cNvSpPr>
          <p:nvPr>
            <p:ph type="title" hasCustomPrompt="1"/>
          </p:nvPr>
        </p:nvSpPr>
        <p:spPr>
          <a:xfrm>
            <a:off x="774830" y="569539"/>
            <a:ext cx="10650644" cy="996715"/>
          </a:xfrm>
          <a:prstGeom prst="rect">
            <a:avLst/>
          </a:prstGeom>
        </p:spPr>
        <p:txBody>
          <a:bodyPr anchor="t" anchorCtr="0">
            <a:normAutofit/>
          </a:bodyPr>
          <a:lstStyle>
            <a:lvl1pPr>
              <a:defRPr sz="3500" b="1" i="0">
                <a:solidFill>
                  <a:schemeClr val="tx1"/>
                </a:solidFill>
                <a:latin typeface="Rubik" pitchFamily="2" charset="-79"/>
                <a:cs typeface="Rubik" pitchFamily="2" charset="-79"/>
              </a:defRPr>
            </a:lvl1pPr>
          </a:lstStyle>
          <a:p>
            <a:r>
              <a:rPr lang="it-IT" dirty="0"/>
              <a:t>Titolo della slide</a:t>
            </a:r>
            <a:br>
              <a:rPr lang="it-IT" dirty="0"/>
            </a:br>
            <a:r>
              <a:rPr lang="it-IT" dirty="0"/>
              <a:t>fino a 2 righe</a:t>
            </a:r>
          </a:p>
        </p:txBody>
      </p:sp>
      <p:sp>
        <p:nvSpPr>
          <p:cNvPr id="10" name="Segnaposto contenuto 2">
            <a:extLst>
              <a:ext uri="{FF2B5EF4-FFF2-40B4-BE49-F238E27FC236}">
                <a16:creationId xmlns:a16="http://schemas.microsoft.com/office/drawing/2014/main" id="{C36FAC4A-8B62-7B46-BDBF-08DA3A65DF33}"/>
              </a:ext>
            </a:extLst>
          </p:cNvPr>
          <p:cNvSpPr>
            <a:spLocks noGrp="1"/>
          </p:cNvSpPr>
          <p:nvPr>
            <p:ph idx="1" hasCustomPrompt="1"/>
          </p:nvPr>
        </p:nvSpPr>
        <p:spPr>
          <a:xfrm>
            <a:off x="770679" y="2697483"/>
            <a:ext cx="10650645" cy="3091905"/>
          </a:xfrm>
          <a:prstGeom prst="rect">
            <a:avLst/>
          </a:prstGeom>
        </p:spPr>
        <p:txBody>
          <a:bodyPr numCol="2" spcCol="360000">
            <a:normAutofit/>
          </a:bodyPr>
          <a:lstStyle>
            <a:lvl1pPr marL="0" indent="0">
              <a:buNone/>
              <a:defRPr sz="1800" b="0" i="0">
                <a:latin typeface="Rubik" pitchFamily="2" charset="-79"/>
                <a:cs typeface="Rubik" pitchFamily="2" charset="-79"/>
              </a:defRPr>
            </a:lvl1pPr>
          </a:lstStyle>
          <a:p>
            <a:pPr lvl="0"/>
            <a:r>
              <a:rPr lang="it-IT" dirty="0"/>
              <a:t>Testo della slide.</a:t>
            </a:r>
            <a:br>
              <a:rPr lang="it-IT" dirty="0"/>
            </a:br>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a:t>
            </a:r>
            <a:r>
              <a:rPr lang="it-IT" dirty="0" err="1"/>
              <a:t>vel</a:t>
            </a:r>
            <a:r>
              <a:rPr lang="it-IT" dirty="0"/>
              <a:t> </a:t>
            </a:r>
            <a:r>
              <a:rPr lang="it-IT" dirty="0" err="1"/>
              <a:t>tellus</a:t>
            </a:r>
            <a:r>
              <a:rPr lang="it-IT" dirty="0"/>
              <a:t> </a:t>
            </a:r>
            <a:r>
              <a:rPr lang="it-IT" dirty="0" err="1"/>
              <a:t>efficitur</a:t>
            </a:r>
            <a:r>
              <a:rPr lang="it-IT" dirty="0"/>
              <a:t>, </a:t>
            </a:r>
            <a:r>
              <a:rPr lang="it-IT" dirty="0" err="1"/>
              <a:t>consequat</a:t>
            </a:r>
            <a:r>
              <a:rPr lang="it-IT" dirty="0"/>
              <a:t> </a:t>
            </a:r>
            <a:r>
              <a:rPr lang="it-IT" dirty="0" err="1"/>
              <a:t>neque</a:t>
            </a:r>
            <a:r>
              <a:rPr lang="it-IT" dirty="0"/>
              <a:t> </a:t>
            </a:r>
            <a:r>
              <a:rPr lang="it-IT" dirty="0" err="1"/>
              <a:t>sed</a:t>
            </a:r>
            <a:r>
              <a:rPr lang="it-IT" dirty="0"/>
              <a:t>, </a:t>
            </a:r>
            <a:r>
              <a:rPr lang="it-IT" dirty="0" err="1"/>
              <a:t>consectetur</a:t>
            </a:r>
            <a:r>
              <a:rPr lang="it-IT" dirty="0"/>
              <a:t> </a:t>
            </a:r>
            <a:r>
              <a:rPr lang="it-IT" dirty="0" err="1"/>
              <a:t>nunc</a:t>
            </a:r>
            <a:r>
              <a:rPr lang="it-IT" dirty="0"/>
              <a:t>. </a:t>
            </a:r>
            <a:r>
              <a:rPr lang="it-IT" dirty="0" err="1"/>
              <a:t>Pellentesque</a:t>
            </a:r>
            <a:r>
              <a:rPr lang="it-IT" dirty="0"/>
              <a:t> </a:t>
            </a:r>
            <a:r>
              <a:rPr lang="it-IT" dirty="0" err="1"/>
              <a:t>blandit</a:t>
            </a:r>
            <a:r>
              <a:rPr lang="it-IT" dirty="0"/>
              <a:t> </a:t>
            </a:r>
            <a:r>
              <a:rPr lang="it-IT" dirty="0" err="1"/>
              <a:t>interdum</a:t>
            </a:r>
            <a:r>
              <a:rPr lang="it-IT" dirty="0"/>
              <a:t> </a:t>
            </a:r>
            <a:r>
              <a:rPr lang="it-IT" dirty="0" err="1"/>
              <a:t>lobortis</a:t>
            </a:r>
            <a:r>
              <a:rPr lang="it-IT" dirty="0"/>
              <a:t>. Ut et ligula </a:t>
            </a:r>
            <a:r>
              <a:rPr lang="it-IT" dirty="0" err="1"/>
              <a:t>vel</a:t>
            </a:r>
            <a:r>
              <a:rPr lang="it-IT" dirty="0"/>
              <a:t> </a:t>
            </a:r>
            <a:r>
              <a:rPr lang="it-IT" dirty="0" err="1"/>
              <a:t>felis</a:t>
            </a:r>
            <a:r>
              <a:rPr lang="it-IT" dirty="0"/>
              <a:t> </a:t>
            </a:r>
            <a:r>
              <a:rPr lang="it-IT" dirty="0" err="1"/>
              <a:t>iaculis</a:t>
            </a:r>
            <a:r>
              <a:rPr lang="it-IT" dirty="0"/>
              <a:t> </a:t>
            </a:r>
            <a:r>
              <a:rPr lang="it-IT" dirty="0" err="1"/>
              <a:t>volutpat</a:t>
            </a:r>
            <a:r>
              <a:rPr lang="it-IT" dirty="0"/>
              <a:t>. Morbi </a:t>
            </a:r>
            <a:r>
              <a:rPr lang="it-IT" dirty="0" err="1"/>
              <a:t>sed</a:t>
            </a:r>
            <a:r>
              <a:rPr lang="it-IT" dirty="0"/>
              <a:t> </a:t>
            </a:r>
            <a:r>
              <a:rPr lang="it-IT" dirty="0" err="1"/>
              <a:t>velit</a:t>
            </a:r>
            <a:r>
              <a:rPr lang="it-IT" dirty="0"/>
              <a:t> </a:t>
            </a:r>
            <a:r>
              <a:rPr lang="it-IT" dirty="0" err="1"/>
              <a:t>lorem</a:t>
            </a:r>
            <a:r>
              <a:rPr lang="it-IT" dirty="0"/>
              <a:t>. </a:t>
            </a:r>
            <a:r>
              <a:rPr lang="it-IT" dirty="0" err="1"/>
              <a:t>Suspendisse</a:t>
            </a:r>
            <a:r>
              <a:rPr lang="it-IT" dirty="0"/>
              <a:t> </a:t>
            </a:r>
            <a:r>
              <a:rPr lang="it-IT" dirty="0" err="1"/>
              <a:t>turpis</a:t>
            </a:r>
            <a:r>
              <a:rPr lang="it-IT" dirty="0"/>
              <a:t> </a:t>
            </a:r>
            <a:r>
              <a:rPr lang="it-IT" dirty="0" err="1"/>
              <a:t>sem</a:t>
            </a:r>
            <a:r>
              <a:rPr lang="it-IT" dirty="0"/>
              <a:t>, </a:t>
            </a:r>
            <a:r>
              <a:rPr lang="it-IT" dirty="0" err="1"/>
              <a:t>tincidunt</a:t>
            </a:r>
            <a:r>
              <a:rPr lang="it-IT" dirty="0"/>
              <a:t> pulvinar </a:t>
            </a:r>
            <a:r>
              <a:rPr lang="it-IT" dirty="0" err="1"/>
              <a:t>sodales</a:t>
            </a:r>
            <a:r>
              <a:rPr lang="it-IT" dirty="0"/>
              <a:t> </a:t>
            </a:r>
            <a:r>
              <a:rPr lang="it-IT" dirty="0" err="1"/>
              <a:t>sed</a:t>
            </a:r>
            <a:r>
              <a:rPr lang="it-IT" dirty="0"/>
              <a:t>, </a:t>
            </a:r>
            <a:r>
              <a:rPr lang="it-IT" dirty="0" err="1"/>
              <a:t>feugiat</a:t>
            </a:r>
            <a:r>
              <a:rPr lang="it-IT" dirty="0"/>
              <a:t> a </a:t>
            </a:r>
            <a:r>
              <a:rPr lang="it-IT" dirty="0" err="1"/>
              <a:t>erat</a:t>
            </a:r>
            <a:r>
              <a:rPr lang="it-IT" dirty="0"/>
              <a:t>. </a:t>
            </a:r>
            <a:r>
              <a:rPr lang="it-IT" dirty="0" err="1"/>
              <a:t>Phasellus</a:t>
            </a:r>
            <a:r>
              <a:rPr lang="it-IT" dirty="0"/>
              <a:t> ut mi </a:t>
            </a:r>
            <a:r>
              <a:rPr lang="it-IT" dirty="0" err="1"/>
              <a:t>at</a:t>
            </a:r>
            <a:r>
              <a:rPr lang="it-IT" dirty="0"/>
              <a:t> </a:t>
            </a:r>
            <a:r>
              <a:rPr lang="it-IT" dirty="0" err="1"/>
              <a:t>tortor</a:t>
            </a:r>
            <a:r>
              <a:rPr lang="it-IT" dirty="0"/>
              <a:t> </a:t>
            </a:r>
            <a:r>
              <a:rPr lang="it-IT" dirty="0" err="1"/>
              <a:t>interdum</a:t>
            </a:r>
            <a:r>
              <a:rPr lang="it-IT" dirty="0"/>
              <a:t> </a:t>
            </a:r>
            <a:r>
              <a:rPr lang="it-IT" dirty="0" err="1"/>
              <a:t>dictum</a:t>
            </a:r>
            <a:r>
              <a:rPr lang="it-IT" dirty="0"/>
              <a:t>. </a:t>
            </a:r>
            <a:r>
              <a:rPr lang="it-IT" dirty="0" err="1"/>
              <a:t>Sed</a:t>
            </a:r>
            <a:r>
              <a:rPr lang="it-IT" dirty="0"/>
              <a:t> </a:t>
            </a:r>
            <a:r>
              <a:rPr lang="it-IT" dirty="0" err="1"/>
              <a:t>accumsan</a:t>
            </a:r>
            <a:r>
              <a:rPr lang="it-IT" dirty="0"/>
              <a:t> </a:t>
            </a:r>
            <a:r>
              <a:rPr lang="it-IT" dirty="0" err="1"/>
              <a:t>mauris</a:t>
            </a:r>
            <a:r>
              <a:rPr lang="it-IT" dirty="0"/>
              <a:t> id </a:t>
            </a:r>
            <a:r>
              <a:rPr lang="it-IT" dirty="0" err="1"/>
              <a:t>augue</a:t>
            </a:r>
            <a:r>
              <a:rPr lang="it-IT" dirty="0"/>
              <a:t> </a:t>
            </a:r>
            <a:r>
              <a:rPr lang="it-IT" dirty="0" err="1"/>
              <a:t>bibendum</a:t>
            </a:r>
            <a:r>
              <a:rPr lang="it-IT" dirty="0"/>
              <a:t> </a:t>
            </a:r>
            <a:r>
              <a:rPr lang="it-IT" dirty="0" err="1"/>
              <a:t>dictum</a:t>
            </a:r>
            <a:r>
              <a:rPr lang="it-IT" dirty="0"/>
              <a:t>.</a:t>
            </a:r>
          </a:p>
          <a:p>
            <a:pPr lvl="0"/>
            <a:r>
              <a:rPr lang="it-IT" dirty="0" err="1"/>
              <a:t>Nam</a:t>
            </a:r>
            <a:r>
              <a:rPr lang="it-IT" dirty="0"/>
              <a:t> </a:t>
            </a:r>
            <a:r>
              <a:rPr lang="it-IT" dirty="0" err="1"/>
              <a:t>vel</a:t>
            </a:r>
            <a:r>
              <a:rPr lang="it-IT" dirty="0"/>
              <a:t> </a:t>
            </a:r>
            <a:r>
              <a:rPr lang="it-IT" dirty="0" err="1"/>
              <a:t>rutrum</a:t>
            </a:r>
            <a:r>
              <a:rPr lang="it-IT" dirty="0"/>
              <a:t> </a:t>
            </a:r>
            <a:r>
              <a:rPr lang="it-IT" dirty="0" err="1"/>
              <a:t>tellus</a:t>
            </a:r>
            <a:r>
              <a:rPr lang="it-IT" dirty="0"/>
              <a:t>. </a:t>
            </a:r>
            <a:r>
              <a:rPr lang="it-IT" dirty="0" err="1"/>
              <a:t>Nam</a:t>
            </a:r>
            <a:r>
              <a:rPr lang="it-IT" dirty="0"/>
              <a:t> </a:t>
            </a:r>
            <a:r>
              <a:rPr lang="it-IT" dirty="0" err="1"/>
              <a:t>rutrum</a:t>
            </a:r>
            <a:r>
              <a:rPr lang="it-IT" dirty="0"/>
              <a:t> pulvinar </a:t>
            </a:r>
            <a:r>
              <a:rPr lang="it-IT" dirty="0" err="1"/>
              <a:t>arcu</a:t>
            </a:r>
            <a:r>
              <a:rPr lang="it-IT" dirty="0"/>
              <a:t>, in </a:t>
            </a:r>
            <a:r>
              <a:rPr lang="it-IT" dirty="0" err="1"/>
              <a:t>auctor</a:t>
            </a:r>
            <a:r>
              <a:rPr lang="it-IT" dirty="0"/>
              <a:t> </a:t>
            </a:r>
            <a:r>
              <a:rPr lang="it-IT" dirty="0" err="1"/>
              <a:t>lectus</a:t>
            </a:r>
            <a:r>
              <a:rPr lang="it-IT" dirty="0"/>
              <a:t>. In non </a:t>
            </a:r>
            <a:r>
              <a:rPr lang="it-IT" dirty="0" err="1"/>
              <a:t>risus</a:t>
            </a:r>
            <a:r>
              <a:rPr lang="it-IT" dirty="0"/>
              <a:t> </a:t>
            </a:r>
            <a:r>
              <a:rPr lang="it-IT" dirty="0" err="1"/>
              <a:t>elementum</a:t>
            </a:r>
            <a:r>
              <a:rPr lang="it-IT" dirty="0"/>
              <a:t> </a:t>
            </a:r>
            <a:r>
              <a:rPr lang="it-IT" dirty="0" err="1"/>
              <a:t>dolor</a:t>
            </a:r>
            <a:r>
              <a:rPr lang="it-IT" dirty="0"/>
              <a:t> </a:t>
            </a:r>
            <a:r>
              <a:rPr lang="it-IT" dirty="0" err="1"/>
              <a:t>porttitor</a:t>
            </a:r>
            <a:r>
              <a:rPr lang="it-IT" dirty="0"/>
              <a:t> </a:t>
            </a:r>
            <a:r>
              <a:rPr lang="it-IT" dirty="0" err="1"/>
              <a:t>blandit</a:t>
            </a:r>
            <a:r>
              <a:rPr lang="it-IT" dirty="0"/>
              <a:t>. </a:t>
            </a:r>
            <a:r>
              <a:rPr lang="it-IT" dirty="0" err="1"/>
              <a:t>Sed</a:t>
            </a:r>
            <a:r>
              <a:rPr lang="it-IT" dirty="0"/>
              <a:t> cursus </a:t>
            </a:r>
            <a:r>
              <a:rPr lang="it-IT" dirty="0" err="1"/>
              <a:t>laoreet</a:t>
            </a:r>
            <a:r>
              <a:rPr lang="it-IT" dirty="0"/>
              <a:t> eros, </a:t>
            </a:r>
            <a:r>
              <a:rPr lang="it-IT" dirty="0" err="1"/>
              <a:t>eget</a:t>
            </a:r>
            <a:r>
              <a:rPr lang="it-IT" dirty="0"/>
              <a:t> </a:t>
            </a:r>
            <a:r>
              <a:rPr lang="it-IT" dirty="0" err="1"/>
              <a:t>porttitor</a:t>
            </a:r>
            <a:r>
              <a:rPr lang="it-IT" dirty="0"/>
              <a:t> </a:t>
            </a:r>
            <a:r>
              <a:rPr lang="it-IT" dirty="0" err="1"/>
              <a:t>nisi</a:t>
            </a:r>
            <a:r>
              <a:rPr lang="it-IT" dirty="0"/>
              <a:t>. “</a:t>
            </a:r>
            <a:r>
              <a:rPr lang="it-IT" dirty="0" err="1"/>
              <a:t>Nullam</a:t>
            </a:r>
            <a:r>
              <a:rPr lang="it-IT" dirty="0"/>
              <a:t> non </a:t>
            </a:r>
            <a:r>
              <a:rPr lang="it-IT" dirty="0" err="1"/>
              <a:t>nisl</a:t>
            </a:r>
            <a:r>
              <a:rPr lang="it-IT" dirty="0"/>
              <a:t> </a:t>
            </a:r>
            <a:r>
              <a:rPr lang="it-IT" dirty="0" err="1"/>
              <a:t>eget</a:t>
            </a:r>
            <a:r>
              <a:rPr lang="it-IT" dirty="0"/>
              <a:t> </a:t>
            </a:r>
            <a:r>
              <a:rPr lang="it-IT" dirty="0" err="1"/>
              <a:t>justo</a:t>
            </a:r>
            <a:r>
              <a:rPr lang="it-IT" dirty="0"/>
              <a:t> </a:t>
            </a:r>
            <a:r>
              <a:rPr lang="it-IT" dirty="0" err="1"/>
              <a:t>feugiat</a:t>
            </a:r>
            <a:r>
              <a:rPr lang="it-IT" dirty="0"/>
              <a:t> gravida </a:t>
            </a:r>
            <a:r>
              <a:rPr lang="it-IT" dirty="0" err="1"/>
              <a:t>eu</a:t>
            </a:r>
            <a:r>
              <a:rPr lang="it-IT" dirty="0"/>
              <a:t> ut est”. </a:t>
            </a:r>
            <a:r>
              <a:rPr lang="it-IT" dirty="0" err="1"/>
              <a:t>Curabitur</a:t>
            </a:r>
            <a:r>
              <a:rPr lang="it-IT" dirty="0"/>
              <a:t> </a:t>
            </a:r>
            <a:r>
              <a:rPr lang="it-IT" dirty="0" err="1"/>
              <a:t>fermentum</a:t>
            </a:r>
            <a:r>
              <a:rPr lang="it-IT" dirty="0"/>
              <a:t> </a:t>
            </a:r>
            <a:r>
              <a:rPr lang="it-IT" dirty="0" err="1"/>
              <a:t>tortor</a:t>
            </a:r>
            <a:r>
              <a:rPr lang="it-IT" dirty="0"/>
              <a:t> </a:t>
            </a:r>
            <a:r>
              <a:rPr lang="it-IT" dirty="0" err="1"/>
              <a:t>quis</a:t>
            </a:r>
            <a:r>
              <a:rPr lang="it-IT" dirty="0"/>
              <a:t> </a:t>
            </a:r>
            <a:r>
              <a:rPr lang="it-IT" dirty="0" err="1"/>
              <a:t>sapien</a:t>
            </a:r>
            <a:r>
              <a:rPr lang="it-IT" dirty="0"/>
              <a:t> </a:t>
            </a:r>
            <a:r>
              <a:rPr lang="it-IT" dirty="0" err="1"/>
              <a:t>finibus</a:t>
            </a:r>
            <a:r>
              <a:rPr lang="it-IT" dirty="0"/>
              <a:t>, </a:t>
            </a:r>
            <a:r>
              <a:rPr lang="it-IT" dirty="0" err="1"/>
              <a:t>vel</a:t>
            </a:r>
            <a:r>
              <a:rPr lang="it-IT" dirty="0"/>
              <a:t> </a:t>
            </a:r>
            <a:r>
              <a:rPr lang="it-IT" dirty="0" err="1"/>
              <a:t>vulputate</a:t>
            </a:r>
            <a:r>
              <a:rPr lang="it-IT" dirty="0"/>
              <a:t> ex </a:t>
            </a:r>
            <a:r>
              <a:rPr lang="it-IT" dirty="0" err="1"/>
              <a:t>dignissim</a:t>
            </a:r>
            <a:r>
              <a:rPr lang="it-IT" dirty="0"/>
              <a:t>. </a:t>
            </a:r>
            <a:r>
              <a:rPr lang="it-IT" dirty="0" err="1"/>
              <a:t>Phasellus</a:t>
            </a:r>
            <a:r>
              <a:rPr lang="it-IT" dirty="0"/>
              <a:t> </a:t>
            </a:r>
            <a:r>
              <a:rPr lang="it-IT" dirty="0" err="1"/>
              <a:t>maximus</a:t>
            </a:r>
            <a:r>
              <a:rPr lang="it-IT" dirty="0"/>
              <a:t> </a:t>
            </a:r>
            <a:r>
              <a:rPr lang="it-IT" dirty="0" err="1"/>
              <a:t>diam</a:t>
            </a:r>
            <a:r>
              <a:rPr lang="it-IT" dirty="0"/>
              <a:t> </a:t>
            </a:r>
            <a:r>
              <a:rPr lang="it-IT" dirty="0" err="1"/>
              <a:t>nec</a:t>
            </a:r>
            <a:r>
              <a:rPr lang="it-IT" dirty="0"/>
              <a:t> </a:t>
            </a:r>
            <a:r>
              <a:rPr lang="it-IT" dirty="0" err="1"/>
              <a:t>accumsan</a:t>
            </a:r>
            <a:r>
              <a:rPr lang="it-IT" dirty="0"/>
              <a:t> </a:t>
            </a:r>
            <a:r>
              <a:rPr lang="it-IT" dirty="0" err="1"/>
              <a:t>mollis</a:t>
            </a:r>
            <a:r>
              <a:rPr lang="it-IT" dirty="0"/>
              <a:t>. </a:t>
            </a:r>
            <a:r>
              <a:rPr lang="it-IT" dirty="0" err="1"/>
              <a:t>Mauris</a:t>
            </a:r>
            <a:r>
              <a:rPr lang="it-IT" dirty="0"/>
              <a:t> </a:t>
            </a:r>
            <a:r>
              <a:rPr lang="it-IT" dirty="0" err="1"/>
              <a:t>quis</a:t>
            </a:r>
            <a:r>
              <a:rPr lang="it-IT" dirty="0"/>
              <a:t> </a:t>
            </a:r>
            <a:r>
              <a:rPr lang="it-IT" dirty="0" err="1"/>
              <a:t>turpis</a:t>
            </a:r>
            <a:r>
              <a:rPr lang="it-IT" dirty="0"/>
              <a:t> et </a:t>
            </a:r>
            <a:r>
              <a:rPr lang="it-IT" dirty="0" err="1"/>
              <a:t>justo</a:t>
            </a:r>
            <a:r>
              <a:rPr lang="it-IT" dirty="0"/>
              <a:t> </a:t>
            </a:r>
            <a:r>
              <a:rPr lang="it-IT" dirty="0" err="1"/>
              <a:t>efficitur</a:t>
            </a:r>
            <a:r>
              <a:rPr lang="it-IT" dirty="0"/>
              <a:t> </a:t>
            </a:r>
            <a:r>
              <a:rPr lang="it-IT" dirty="0" err="1"/>
              <a:t>luctus</a:t>
            </a:r>
            <a:r>
              <a:rPr lang="it-IT" dirty="0"/>
              <a:t>. </a:t>
            </a:r>
            <a:r>
              <a:rPr lang="it-IT" dirty="0" err="1"/>
              <a:t>Sed</a:t>
            </a:r>
            <a:r>
              <a:rPr lang="it-IT" dirty="0"/>
              <a:t> molestie orci </a:t>
            </a:r>
            <a:r>
              <a:rPr lang="it-IT" dirty="0" err="1"/>
              <a:t>metus</a:t>
            </a:r>
            <a:r>
              <a:rPr lang="it-IT" dirty="0"/>
              <a:t>, et </a:t>
            </a:r>
            <a:r>
              <a:rPr lang="it-IT" dirty="0" err="1"/>
              <a:t>eleifend</a:t>
            </a:r>
            <a:r>
              <a:rPr lang="it-IT" dirty="0"/>
              <a:t> </a:t>
            </a:r>
            <a:r>
              <a:rPr lang="it-IT" dirty="0" err="1"/>
              <a:t>enim</a:t>
            </a:r>
            <a:r>
              <a:rPr lang="it-IT" dirty="0"/>
              <a:t> </a:t>
            </a:r>
            <a:r>
              <a:rPr lang="it-IT" dirty="0" err="1"/>
              <a:t>bibendum</a:t>
            </a:r>
            <a:r>
              <a:rPr lang="it-IT" dirty="0"/>
              <a:t> </a:t>
            </a:r>
            <a:r>
              <a:rPr lang="it-IT" dirty="0" err="1"/>
              <a:t>vel</a:t>
            </a:r>
            <a:r>
              <a:rPr lang="it-IT" dirty="0"/>
              <a:t>. </a:t>
            </a:r>
            <a:r>
              <a:rPr lang="it-IT" dirty="0" err="1"/>
              <a:t>Maecenas</a:t>
            </a:r>
            <a:r>
              <a:rPr lang="it-IT" dirty="0"/>
              <a:t> </a:t>
            </a:r>
            <a:r>
              <a:rPr lang="it-IT" dirty="0" err="1"/>
              <a:t>ac</a:t>
            </a:r>
            <a:r>
              <a:rPr lang="it-IT" dirty="0"/>
              <a:t> </a:t>
            </a:r>
            <a:r>
              <a:rPr lang="it-IT" dirty="0" err="1"/>
              <a:t>malesuada</a:t>
            </a:r>
            <a:r>
              <a:rPr lang="it-IT" dirty="0"/>
              <a:t> </a:t>
            </a:r>
            <a:r>
              <a:rPr lang="it-IT" dirty="0" err="1"/>
              <a:t>risus</a:t>
            </a:r>
            <a:r>
              <a:rPr lang="it-IT" dirty="0"/>
              <a:t>. </a:t>
            </a:r>
            <a:r>
              <a:rPr lang="it-IT" dirty="0" err="1"/>
              <a:t>Aliquam</a:t>
            </a:r>
            <a:r>
              <a:rPr lang="it-IT" dirty="0"/>
              <a:t> </a:t>
            </a:r>
            <a:r>
              <a:rPr lang="it-IT" dirty="0" err="1"/>
              <a:t>erat</a:t>
            </a:r>
            <a:r>
              <a:rPr lang="it-IT" dirty="0"/>
              <a:t> </a:t>
            </a:r>
            <a:r>
              <a:rPr lang="it-IT" dirty="0" err="1"/>
              <a:t>volutpat</a:t>
            </a:r>
            <a:r>
              <a:rPr lang="it-IT" dirty="0"/>
              <a:t>. </a:t>
            </a:r>
            <a:r>
              <a:rPr lang="it-IT" dirty="0" err="1"/>
              <a:t>Maecenas</a:t>
            </a:r>
            <a:r>
              <a:rPr lang="it-IT" dirty="0"/>
              <a:t> a urna </a:t>
            </a:r>
            <a:r>
              <a:rPr lang="it-IT" dirty="0" err="1"/>
              <a:t>erat</a:t>
            </a:r>
            <a:r>
              <a:rPr lang="it-IT" dirty="0"/>
              <a:t>.</a:t>
            </a:r>
          </a:p>
        </p:txBody>
      </p:sp>
      <p:sp>
        <p:nvSpPr>
          <p:cNvPr id="11" name="Segnaposto contenuto 2">
            <a:extLst>
              <a:ext uri="{FF2B5EF4-FFF2-40B4-BE49-F238E27FC236}">
                <a16:creationId xmlns:a16="http://schemas.microsoft.com/office/drawing/2014/main" id="{049C2603-ED0A-DF4C-91FA-A9F48A6CA4B3}"/>
              </a:ext>
            </a:extLst>
          </p:cNvPr>
          <p:cNvSpPr>
            <a:spLocks noGrp="1"/>
          </p:cNvSpPr>
          <p:nvPr>
            <p:ph idx="13" hasCustomPrompt="1"/>
          </p:nvPr>
        </p:nvSpPr>
        <p:spPr>
          <a:xfrm>
            <a:off x="770677" y="2201713"/>
            <a:ext cx="5081483" cy="295870"/>
          </a:xfrm>
          <a:prstGeom prst="rect">
            <a:avLst/>
          </a:prstGeom>
        </p:spPr>
        <p:txBody>
          <a:bodyPr numCol="1" spcCol="0">
            <a:normAutofit/>
          </a:bodyPr>
          <a:lstStyle>
            <a:lvl1pPr marL="0" indent="0">
              <a:buNone/>
              <a:defRPr sz="1800" b="1" i="0">
                <a:latin typeface="Rubik" pitchFamily="2" charset="-79"/>
                <a:cs typeface="Rubik" pitchFamily="2" charset="-79"/>
              </a:defRPr>
            </a:lvl1pPr>
          </a:lstStyle>
          <a:p>
            <a:pPr lvl="0"/>
            <a:r>
              <a:rPr lang="it-IT" dirty="0"/>
              <a:t>Titolo paragrafo</a:t>
            </a:r>
          </a:p>
        </p:txBody>
      </p:sp>
      <p:sp>
        <p:nvSpPr>
          <p:cNvPr id="12" name="Segnaposto contenuto 2">
            <a:extLst>
              <a:ext uri="{FF2B5EF4-FFF2-40B4-BE49-F238E27FC236}">
                <a16:creationId xmlns:a16="http://schemas.microsoft.com/office/drawing/2014/main" id="{8DD28BFA-1FCC-0248-9D86-944C764792A4}"/>
              </a:ext>
            </a:extLst>
          </p:cNvPr>
          <p:cNvSpPr>
            <a:spLocks noGrp="1"/>
          </p:cNvSpPr>
          <p:nvPr>
            <p:ph idx="14" hasCustomPrompt="1"/>
          </p:nvPr>
        </p:nvSpPr>
        <p:spPr>
          <a:xfrm>
            <a:off x="6190023" y="2201713"/>
            <a:ext cx="5231301" cy="295870"/>
          </a:xfrm>
          <a:prstGeom prst="rect">
            <a:avLst/>
          </a:prstGeom>
        </p:spPr>
        <p:txBody>
          <a:bodyPr numCol="1" spcCol="0">
            <a:normAutofit/>
          </a:bodyPr>
          <a:lstStyle>
            <a:lvl1pPr marL="0" indent="0">
              <a:buNone/>
              <a:defRPr sz="1800" b="1" i="0">
                <a:latin typeface="Rubik" pitchFamily="2" charset="-79"/>
                <a:cs typeface="Rubik" pitchFamily="2" charset="-79"/>
              </a:defRPr>
            </a:lvl1pPr>
          </a:lstStyle>
          <a:p>
            <a:pPr lvl="0"/>
            <a:r>
              <a:rPr lang="it-IT" dirty="0"/>
              <a:t>Titolo paragrafo</a:t>
            </a:r>
          </a:p>
        </p:txBody>
      </p:sp>
    </p:spTree>
    <p:extLst>
      <p:ext uri="{BB962C8B-B14F-4D97-AF65-F5344CB8AC3E}">
        <p14:creationId xmlns:p14="http://schemas.microsoft.com/office/powerpoint/2010/main" val="2488418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46568B60-325E-CE4E-AA6F-C1701A1DBD28}"/>
              </a:ext>
            </a:extLst>
          </p:cNvPr>
          <p:cNvPicPr>
            <a:picLocks noChangeAspect="1"/>
          </p:cNvPicPr>
          <p:nvPr/>
        </p:nvPicPr>
        <p:blipFill>
          <a:blip r:embed="rId20" cstate="print"/>
          <a:stretch>
            <a:fillRect/>
          </a:stretch>
        </p:blipFill>
        <p:spPr>
          <a:xfrm>
            <a:off x="0" y="0"/>
            <a:ext cx="12192000" cy="127000"/>
          </a:xfrm>
          <a:prstGeom prst="rect">
            <a:avLst/>
          </a:prstGeom>
        </p:spPr>
      </p:pic>
      <p:pic>
        <p:nvPicPr>
          <p:cNvPr id="12" name="Immagine 11">
            <a:extLst>
              <a:ext uri="{FF2B5EF4-FFF2-40B4-BE49-F238E27FC236}">
                <a16:creationId xmlns:a16="http://schemas.microsoft.com/office/drawing/2014/main" id="{42BDC4DB-5829-4945-844E-BC0ABA7196FD}"/>
              </a:ext>
            </a:extLst>
          </p:cNvPr>
          <p:cNvPicPr>
            <a:picLocks noChangeAspect="1"/>
          </p:cNvPicPr>
          <p:nvPr/>
        </p:nvPicPr>
        <p:blipFill>
          <a:blip r:embed="rId21" cstate="print"/>
          <a:stretch>
            <a:fillRect/>
          </a:stretch>
        </p:blipFill>
        <p:spPr>
          <a:xfrm>
            <a:off x="0" y="6096000"/>
            <a:ext cx="12192000" cy="762000"/>
          </a:xfrm>
          <a:prstGeom prst="rect">
            <a:avLst/>
          </a:prstGeom>
        </p:spPr>
      </p:pic>
    </p:spTree>
    <p:extLst>
      <p:ext uri="{BB962C8B-B14F-4D97-AF65-F5344CB8AC3E}">
        <p14:creationId xmlns:p14="http://schemas.microsoft.com/office/powerpoint/2010/main" val="39847534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8.pn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asmeta.github.io/" TargetMode="External"/><Relationship Id="rId5" Type="http://schemas.openxmlformats.org/officeDocument/2006/relationships/image" Target="../media/image9.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DABC26EB-8B13-4B30-B70A-085A33AADAC9}"/>
              </a:ext>
            </a:extLst>
          </p:cNvPr>
          <p:cNvSpPr>
            <a:spLocks noGrp="1" noChangeArrowheads="1"/>
          </p:cNvSpPr>
          <p:nvPr>
            <p:ph type="title"/>
          </p:nvPr>
        </p:nvSpPr>
        <p:spPr bwMode="auto">
          <a:xfrm>
            <a:off x="325823" y="1721063"/>
            <a:ext cx="7764881" cy="17976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altLang="it-IT" sz="4000" noProof="0" dirty="0"/>
              <a:t>Compositional Simulation of </a:t>
            </a:r>
            <a:br>
              <a:rPr lang="en-US" altLang="it-IT" sz="4000" noProof="0" dirty="0"/>
            </a:br>
            <a:r>
              <a:rPr lang="en-US" altLang="it-IT" sz="4000" noProof="0" dirty="0"/>
              <a:t>Abstract State Machines for Safety Critical Systems</a:t>
            </a:r>
          </a:p>
        </p:txBody>
      </p:sp>
      <p:pic>
        <p:nvPicPr>
          <p:cNvPr id="7" name="Immagine 5">
            <a:extLst>
              <a:ext uri="{FF2B5EF4-FFF2-40B4-BE49-F238E27FC236}">
                <a16:creationId xmlns:a16="http://schemas.microsoft.com/office/drawing/2014/main" id="{D10F317A-C9BC-413A-AC63-F0FD8ECFD8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8215" y="3232378"/>
            <a:ext cx="1333481" cy="1670058"/>
          </a:xfrm>
          <a:prstGeom prst="rect">
            <a:avLst/>
          </a:prstGeom>
          <a:noFill/>
          <a:ln>
            <a:noFill/>
          </a:ln>
          <a:effectLst>
            <a:softEdge rad="1143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a:extLst>
              <a:ext uri="{FF2B5EF4-FFF2-40B4-BE49-F238E27FC236}">
                <a16:creationId xmlns:a16="http://schemas.microsoft.com/office/drawing/2014/main" id="{68854528-4C4D-4793-8FC0-0D8F3F6921A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76184" y="3386759"/>
            <a:ext cx="1254628" cy="1333208"/>
          </a:xfrm>
          <a:prstGeom prst="rect">
            <a:avLst/>
          </a:prstGeom>
          <a:ln>
            <a:noFill/>
          </a:ln>
          <a:effectLst>
            <a:outerShdw blurRad="292100" dist="139700" dir="2700000" algn="tl" rotWithShape="0">
              <a:srgbClr val="333333">
                <a:alpha val="65000"/>
              </a:srgbClr>
            </a:outerShdw>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a:extLst>
              <a:ext uri="{FF2B5EF4-FFF2-40B4-BE49-F238E27FC236}">
                <a16:creationId xmlns:a16="http://schemas.microsoft.com/office/drawing/2014/main" id="{8D9C4D40-2730-4976-855D-4C90C9261671}"/>
              </a:ext>
            </a:extLst>
          </p:cNvPr>
          <p:cNvPicPr>
            <a:picLocks noChangeAspect="1"/>
          </p:cNvPicPr>
          <p:nvPr/>
        </p:nvPicPr>
        <p:blipFill>
          <a:blip r:embed="rId5">
            <a:extLst>
              <a:ext uri="{28A0092B-C50C-407E-A947-70E740481C1C}">
                <a14:useLocalDpi xmlns:a14="http://schemas.microsoft.com/office/drawing/2010/main" val="0"/>
              </a:ext>
            </a:extLst>
          </a:blip>
          <a:srcRect l="46800"/>
          <a:stretch>
            <a:fillRect/>
          </a:stretch>
        </p:blipFill>
        <p:spPr bwMode="auto">
          <a:xfrm>
            <a:off x="4598248" y="3386759"/>
            <a:ext cx="1342531" cy="1333208"/>
          </a:xfrm>
          <a:prstGeom prst="rect">
            <a:avLst/>
          </a:prstGeom>
          <a:ln>
            <a:noFill/>
          </a:ln>
          <a:effectLst>
            <a:outerShdw blurRad="292100" dist="139700" dir="2700000" algn="tl" rotWithShape="0">
              <a:srgbClr val="333333">
                <a:alpha val="65000"/>
              </a:srgbClr>
            </a:outerShdw>
            <a:softEdge rad="12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a:extLst>
              <a:ext uri="{FF2B5EF4-FFF2-40B4-BE49-F238E27FC236}">
                <a16:creationId xmlns:a16="http://schemas.microsoft.com/office/drawing/2014/main" id="{8DFDF8D8-FF11-40C6-83AF-702E0133E611}"/>
              </a:ext>
            </a:extLst>
          </p:cNvPr>
          <p:cNvPicPr>
            <a:picLocks noChangeAspect="1"/>
          </p:cNvPicPr>
          <p:nvPr/>
        </p:nvPicPr>
        <p:blipFill>
          <a:blip r:embed="rId6">
            <a:extLst>
              <a:ext uri="{28A0092B-C50C-407E-A947-70E740481C1C}">
                <a14:useLocalDpi xmlns:a14="http://schemas.microsoft.com/office/drawing/2010/main" val="0"/>
              </a:ext>
            </a:extLst>
          </a:blip>
          <a:srcRect r="28242"/>
          <a:stretch>
            <a:fillRect/>
          </a:stretch>
        </p:blipFill>
        <p:spPr bwMode="auto">
          <a:xfrm>
            <a:off x="779219" y="3414847"/>
            <a:ext cx="1340990" cy="1305120"/>
          </a:xfrm>
          <a:prstGeom prst="rect">
            <a:avLst/>
          </a:prstGeom>
          <a:ln>
            <a:noFill/>
          </a:ln>
          <a:effectLst>
            <a:outerShdw blurRad="292100" dist="139700" dir="2700000" algn="tl" rotWithShape="0">
              <a:srgbClr val="333333">
                <a:alpha val="65000"/>
              </a:srgbClr>
            </a:outerShdw>
            <a:softEdge rad="12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asellaDiTesto 3">
            <a:extLst>
              <a:ext uri="{FF2B5EF4-FFF2-40B4-BE49-F238E27FC236}">
                <a16:creationId xmlns:a16="http://schemas.microsoft.com/office/drawing/2014/main" id="{C9F3EB0E-76B2-4731-82F9-D07908E556D9}"/>
              </a:ext>
            </a:extLst>
          </p:cNvPr>
          <p:cNvSpPr txBox="1">
            <a:spLocks noChangeArrowheads="1"/>
          </p:cNvSpPr>
          <p:nvPr/>
        </p:nvSpPr>
        <p:spPr bwMode="auto">
          <a:xfrm>
            <a:off x="2348984" y="4786296"/>
            <a:ext cx="204895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ts val="400"/>
              </a:spcBef>
              <a:buClr>
                <a:schemeClr val="accent1"/>
              </a:buClr>
              <a:buSzPct val="68000"/>
              <a:buFont typeface="Wingdings 3" panose="05040102010807070707" pitchFamily="18" charset="2"/>
              <a:buChar char=""/>
              <a:defRPr sz="2700">
                <a:solidFill>
                  <a:schemeClr val="tx1"/>
                </a:solidFill>
                <a:latin typeface="Tw Cen MT" panose="020B0602020104020603" pitchFamily="34" charset="0"/>
              </a:defRPr>
            </a:lvl1pPr>
            <a:lvl2pPr marL="742950" indent="-285750" defTabSz="457200">
              <a:spcBef>
                <a:spcPts val="325"/>
              </a:spcBef>
              <a:buClr>
                <a:schemeClr val="accent1"/>
              </a:buClr>
              <a:buFont typeface="Verdana" panose="020B0604030504040204" pitchFamily="34" charset="0"/>
              <a:buChar char="◦"/>
              <a:defRPr sz="2300">
                <a:solidFill>
                  <a:schemeClr val="tx1"/>
                </a:solidFill>
                <a:latin typeface="Tw Cen MT" panose="020B0602020104020603" pitchFamily="34" charset="0"/>
              </a:defRPr>
            </a:lvl2pPr>
            <a:lvl3pPr marL="1143000" indent="-228600" defTabSz="457200">
              <a:spcBef>
                <a:spcPts val="350"/>
              </a:spcBef>
              <a:buClr>
                <a:schemeClr val="accent2"/>
              </a:buClr>
              <a:buSzPct val="100000"/>
              <a:buFont typeface="Wingdings 2" panose="05020102010507070707" pitchFamily="18" charset="2"/>
              <a:buChar char=""/>
              <a:defRPr sz="2100">
                <a:solidFill>
                  <a:schemeClr val="tx1"/>
                </a:solidFill>
                <a:latin typeface="Tw Cen MT" panose="020B0602020104020603" pitchFamily="34" charset="0"/>
              </a:defRPr>
            </a:lvl3pPr>
            <a:lvl4pPr marL="1600200" indent="-228600" defTabSz="457200">
              <a:spcBef>
                <a:spcPts val="350"/>
              </a:spcBef>
              <a:buClr>
                <a:schemeClr val="accent2"/>
              </a:buClr>
              <a:buFont typeface="Wingdings 2" panose="05020102010507070707" pitchFamily="18" charset="2"/>
              <a:buChar char=""/>
              <a:defRPr sz="1900">
                <a:solidFill>
                  <a:schemeClr val="tx1"/>
                </a:solidFill>
                <a:latin typeface="Tw Cen MT" panose="020B0602020104020603" pitchFamily="34" charset="0"/>
              </a:defRPr>
            </a:lvl4pPr>
            <a:lvl5pPr marL="2057400" indent="-228600" defTabSz="457200">
              <a:spcBef>
                <a:spcPts val="350"/>
              </a:spcBef>
              <a:buClr>
                <a:schemeClr val="accent2"/>
              </a:buClr>
              <a:buFont typeface="Wingdings 2" panose="05020102010507070707" pitchFamily="18" charset="2"/>
              <a:buChar char=""/>
              <a:defRPr>
                <a:solidFill>
                  <a:schemeClr val="tx1"/>
                </a:solidFill>
                <a:latin typeface="Tw Cen MT" panose="020B0602020104020603" pitchFamily="34" charset="0"/>
              </a:defRPr>
            </a:lvl5pPr>
            <a:lvl6pPr marL="2514600" indent="-228600" defTabSz="4572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Tw Cen MT" panose="020B0602020104020603" pitchFamily="34" charset="0"/>
              </a:defRPr>
            </a:lvl6pPr>
            <a:lvl7pPr marL="2971800" indent="-228600" defTabSz="4572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Tw Cen MT" panose="020B0602020104020603" pitchFamily="34" charset="0"/>
              </a:defRPr>
            </a:lvl7pPr>
            <a:lvl8pPr marL="3429000" indent="-228600" defTabSz="4572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Tw Cen MT" panose="020B0602020104020603" pitchFamily="34" charset="0"/>
              </a:defRPr>
            </a:lvl8pPr>
            <a:lvl9pPr marL="3886200" indent="-228600" defTabSz="4572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Tw Cen MT" panose="020B0602020104020603" pitchFamily="34" charset="0"/>
              </a:defRPr>
            </a:lvl9pPr>
          </a:lstStyle>
          <a:p>
            <a:pPr algn="ctr" eaLnBrk="1" hangingPunct="1">
              <a:spcBef>
                <a:spcPct val="0"/>
              </a:spcBef>
              <a:buClrTx/>
              <a:buSzTx/>
              <a:buFontTx/>
              <a:buNone/>
            </a:pPr>
            <a:r>
              <a:rPr lang="it-IT" altLang="it-IT" sz="1600" b="1" dirty="0">
                <a:solidFill>
                  <a:schemeClr val="accent2">
                    <a:lumMod val="75000"/>
                  </a:schemeClr>
                </a:solidFill>
                <a:latin typeface="Rubik" panose="00000500000000000000" pitchFamily="2" charset="-79"/>
                <a:cs typeface="Rubik" panose="00000500000000000000" pitchFamily="2" charset="-79"/>
              </a:rPr>
              <a:t>Angelo Gargantini</a:t>
            </a:r>
          </a:p>
          <a:p>
            <a:pPr algn="ctr" eaLnBrk="1" hangingPunct="1">
              <a:spcBef>
                <a:spcPct val="0"/>
              </a:spcBef>
              <a:buClrTx/>
              <a:buSzTx/>
              <a:buFontTx/>
              <a:buNone/>
            </a:pPr>
            <a:r>
              <a:rPr lang="it-IT" altLang="it-IT" sz="1400" dirty="0" err="1">
                <a:solidFill>
                  <a:schemeClr val="bg1"/>
                </a:solidFill>
                <a:latin typeface="Rubik" panose="00000500000000000000" pitchFamily="2" charset="-79"/>
                <a:cs typeface="Rubik" panose="00000500000000000000" pitchFamily="2" charset="-79"/>
              </a:rPr>
              <a:t>University</a:t>
            </a:r>
            <a:r>
              <a:rPr lang="it-IT" altLang="it-IT" sz="1400" dirty="0">
                <a:solidFill>
                  <a:schemeClr val="bg1"/>
                </a:solidFill>
                <a:latin typeface="Rubik" panose="00000500000000000000" pitchFamily="2" charset="-79"/>
                <a:cs typeface="Rubik" panose="00000500000000000000" pitchFamily="2" charset="-79"/>
              </a:rPr>
              <a:t> of Bergamo</a:t>
            </a:r>
            <a:br>
              <a:rPr lang="it-IT" altLang="it-IT" sz="1400" dirty="0">
                <a:solidFill>
                  <a:schemeClr val="bg1"/>
                </a:solidFill>
                <a:latin typeface="Rubik" panose="00000500000000000000" pitchFamily="2" charset="-79"/>
                <a:cs typeface="Rubik" panose="00000500000000000000" pitchFamily="2" charset="-79"/>
              </a:rPr>
            </a:br>
            <a:r>
              <a:rPr lang="it-IT" altLang="it-IT" sz="1400" dirty="0">
                <a:solidFill>
                  <a:schemeClr val="bg1"/>
                </a:solidFill>
                <a:latin typeface="Rubik" panose="00000500000000000000" pitchFamily="2" charset="-79"/>
                <a:cs typeface="Rubik" panose="00000500000000000000" pitchFamily="2" charset="-79"/>
              </a:rPr>
              <a:t>(</a:t>
            </a:r>
            <a:r>
              <a:rPr lang="it-IT" altLang="it-IT" sz="1400" dirty="0" err="1">
                <a:solidFill>
                  <a:schemeClr val="bg1"/>
                </a:solidFill>
                <a:latin typeface="Rubik" panose="00000500000000000000" pitchFamily="2" charset="-79"/>
                <a:cs typeface="Rubik" panose="00000500000000000000" pitchFamily="2" charset="-79"/>
              </a:rPr>
              <a:t>Italy</a:t>
            </a:r>
            <a:r>
              <a:rPr lang="it-IT" altLang="it-IT" sz="1400" dirty="0">
                <a:solidFill>
                  <a:schemeClr val="bg1"/>
                </a:solidFill>
                <a:latin typeface="Rubik" panose="00000500000000000000" pitchFamily="2" charset="-79"/>
                <a:cs typeface="Rubik" panose="00000500000000000000" pitchFamily="2" charset="-79"/>
              </a:rPr>
              <a:t>)</a:t>
            </a:r>
          </a:p>
        </p:txBody>
      </p:sp>
      <p:sp>
        <p:nvSpPr>
          <p:cNvPr id="14" name="CasellaDiTesto 11">
            <a:extLst>
              <a:ext uri="{FF2B5EF4-FFF2-40B4-BE49-F238E27FC236}">
                <a16:creationId xmlns:a16="http://schemas.microsoft.com/office/drawing/2014/main" id="{E15859CB-9260-45F4-AB1E-7B9984C86F42}"/>
              </a:ext>
            </a:extLst>
          </p:cNvPr>
          <p:cNvSpPr txBox="1">
            <a:spLocks noChangeArrowheads="1"/>
          </p:cNvSpPr>
          <p:nvPr/>
        </p:nvSpPr>
        <p:spPr bwMode="auto">
          <a:xfrm>
            <a:off x="4158099" y="4804230"/>
            <a:ext cx="23113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ts val="400"/>
              </a:spcBef>
              <a:buClr>
                <a:schemeClr val="accent1"/>
              </a:buClr>
              <a:buSzPct val="68000"/>
              <a:buFont typeface="Wingdings 3" panose="05040102010807070707" pitchFamily="18" charset="2"/>
              <a:buChar char=""/>
              <a:defRPr sz="2700">
                <a:solidFill>
                  <a:schemeClr val="tx1"/>
                </a:solidFill>
                <a:latin typeface="Tw Cen MT" panose="020B0602020104020603" pitchFamily="34" charset="0"/>
              </a:defRPr>
            </a:lvl1pPr>
            <a:lvl2pPr marL="742950" indent="-285750" defTabSz="457200">
              <a:spcBef>
                <a:spcPts val="325"/>
              </a:spcBef>
              <a:buClr>
                <a:schemeClr val="accent1"/>
              </a:buClr>
              <a:buFont typeface="Verdana" panose="020B0604030504040204" pitchFamily="34" charset="0"/>
              <a:buChar char="◦"/>
              <a:defRPr sz="2300">
                <a:solidFill>
                  <a:schemeClr val="tx1"/>
                </a:solidFill>
                <a:latin typeface="Tw Cen MT" panose="020B0602020104020603" pitchFamily="34" charset="0"/>
              </a:defRPr>
            </a:lvl2pPr>
            <a:lvl3pPr marL="1143000" indent="-228600" defTabSz="457200">
              <a:spcBef>
                <a:spcPts val="350"/>
              </a:spcBef>
              <a:buClr>
                <a:schemeClr val="accent2"/>
              </a:buClr>
              <a:buSzPct val="100000"/>
              <a:buFont typeface="Wingdings 2" panose="05020102010507070707" pitchFamily="18" charset="2"/>
              <a:buChar char=""/>
              <a:defRPr sz="2100">
                <a:solidFill>
                  <a:schemeClr val="tx1"/>
                </a:solidFill>
                <a:latin typeface="Tw Cen MT" panose="020B0602020104020603" pitchFamily="34" charset="0"/>
              </a:defRPr>
            </a:lvl3pPr>
            <a:lvl4pPr marL="1600200" indent="-228600" defTabSz="457200">
              <a:spcBef>
                <a:spcPts val="350"/>
              </a:spcBef>
              <a:buClr>
                <a:schemeClr val="accent2"/>
              </a:buClr>
              <a:buFont typeface="Wingdings 2" panose="05020102010507070707" pitchFamily="18" charset="2"/>
              <a:buChar char=""/>
              <a:defRPr sz="1900">
                <a:solidFill>
                  <a:schemeClr val="tx1"/>
                </a:solidFill>
                <a:latin typeface="Tw Cen MT" panose="020B0602020104020603" pitchFamily="34" charset="0"/>
              </a:defRPr>
            </a:lvl4pPr>
            <a:lvl5pPr marL="2057400" indent="-228600" defTabSz="457200">
              <a:spcBef>
                <a:spcPts val="350"/>
              </a:spcBef>
              <a:buClr>
                <a:schemeClr val="accent2"/>
              </a:buClr>
              <a:buFont typeface="Wingdings 2" panose="05020102010507070707" pitchFamily="18" charset="2"/>
              <a:buChar char=""/>
              <a:defRPr>
                <a:solidFill>
                  <a:schemeClr val="tx1"/>
                </a:solidFill>
                <a:latin typeface="Tw Cen MT" panose="020B0602020104020603" pitchFamily="34" charset="0"/>
              </a:defRPr>
            </a:lvl5pPr>
            <a:lvl6pPr marL="2514600" indent="-228600" defTabSz="4572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Tw Cen MT" panose="020B0602020104020603" pitchFamily="34" charset="0"/>
              </a:defRPr>
            </a:lvl6pPr>
            <a:lvl7pPr marL="2971800" indent="-228600" defTabSz="4572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Tw Cen MT" panose="020B0602020104020603" pitchFamily="34" charset="0"/>
              </a:defRPr>
            </a:lvl7pPr>
            <a:lvl8pPr marL="3429000" indent="-228600" defTabSz="4572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Tw Cen MT" panose="020B0602020104020603" pitchFamily="34" charset="0"/>
              </a:defRPr>
            </a:lvl8pPr>
            <a:lvl9pPr marL="3886200" indent="-228600" defTabSz="4572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Tw Cen MT" panose="020B0602020104020603" pitchFamily="34" charset="0"/>
              </a:defRPr>
            </a:lvl9pPr>
          </a:lstStyle>
          <a:p>
            <a:pPr algn="ctr" eaLnBrk="1" hangingPunct="1">
              <a:spcBef>
                <a:spcPct val="0"/>
              </a:spcBef>
              <a:buClrTx/>
              <a:buSzTx/>
              <a:buFontTx/>
              <a:buNone/>
            </a:pPr>
            <a:r>
              <a:rPr lang="it-IT" altLang="it-IT" sz="1600" b="1" dirty="0">
                <a:solidFill>
                  <a:schemeClr val="accent2">
                    <a:lumMod val="75000"/>
                  </a:schemeClr>
                </a:solidFill>
                <a:latin typeface="Rubik" panose="00000500000000000000" pitchFamily="2" charset="-79"/>
                <a:cs typeface="Rubik" panose="00000500000000000000" pitchFamily="2" charset="-79"/>
              </a:rPr>
              <a:t>Elvinia </a:t>
            </a:r>
            <a:r>
              <a:rPr lang="it-IT" altLang="it-IT" sz="1600" b="1" dirty="0" err="1">
                <a:solidFill>
                  <a:schemeClr val="accent2">
                    <a:lumMod val="75000"/>
                  </a:schemeClr>
                </a:solidFill>
                <a:latin typeface="Rubik" panose="00000500000000000000" pitchFamily="2" charset="-79"/>
                <a:cs typeface="Rubik" panose="00000500000000000000" pitchFamily="2" charset="-79"/>
              </a:rPr>
              <a:t>Riccobene</a:t>
            </a:r>
            <a:endParaRPr lang="it-IT" altLang="it-IT" sz="1600" b="1" dirty="0">
              <a:solidFill>
                <a:schemeClr val="accent2">
                  <a:lumMod val="75000"/>
                </a:schemeClr>
              </a:solidFill>
              <a:latin typeface="Rubik" panose="00000500000000000000" pitchFamily="2" charset="-79"/>
              <a:cs typeface="Rubik" panose="00000500000000000000" pitchFamily="2" charset="-79"/>
            </a:endParaRPr>
          </a:p>
          <a:p>
            <a:pPr algn="ctr" eaLnBrk="1" hangingPunct="1">
              <a:spcBef>
                <a:spcPct val="0"/>
              </a:spcBef>
              <a:buClrTx/>
              <a:buSzTx/>
              <a:buFontTx/>
              <a:buNone/>
            </a:pPr>
            <a:r>
              <a:rPr lang="it-IT" altLang="it-IT" sz="1400" dirty="0" err="1">
                <a:solidFill>
                  <a:schemeClr val="bg1"/>
                </a:solidFill>
                <a:latin typeface="Rubik" panose="00000500000000000000" pitchFamily="2" charset="-79"/>
                <a:cs typeface="Rubik" panose="00000500000000000000" pitchFamily="2" charset="-79"/>
              </a:rPr>
              <a:t>University</a:t>
            </a:r>
            <a:r>
              <a:rPr lang="it-IT" altLang="it-IT" sz="1400" dirty="0">
                <a:solidFill>
                  <a:schemeClr val="bg1"/>
                </a:solidFill>
                <a:latin typeface="Rubik" panose="00000500000000000000" pitchFamily="2" charset="-79"/>
                <a:cs typeface="Rubik" panose="00000500000000000000" pitchFamily="2" charset="-79"/>
              </a:rPr>
              <a:t> of Milan</a:t>
            </a:r>
            <a:br>
              <a:rPr lang="it-IT" altLang="it-IT" sz="1400" dirty="0">
                <a:solidFill>
                  <a:schemeClr val="bg1"/>
                </a:solidFill>
                <a:latin typeface="Rubik" panose="00000500000000000000" pitchFamily="2" charset="-79"/>
                <a:cs typeface="Rubik" panose="00000500000000000000" pitchFamily="2" charset="-79"/>
              </a:rPr>
            </a:br>
            <a:r>
              <a:rPr lang="it-IT" altLang="it-IT" sz="1400" dirty="0">
                <a:solidFill>
                  <a:schemeClr val="bg1"/>
                </a:solidFill>
                <a:latin typeface="Rubik" panose="00000500000000000000" pitchFamily="2" charset="-79"/>
                <a:cs typeface="Rubik" panose="00000500000000000000" pitchFamily="2" charset="-79"/>
              </a:rPr>
              <a:t>(</a:t>
            </a:r>
            <a:r>
              <a:rPr lang="it-IT" altLang="it-IT" sz="1400" dirty="0" err="1">
                <a:solidFill>
                  <a:schemeClr val="bg1"/>
                </a:solidFill>
                <a:latin typeface="Rubik" panose="00000500000000000000" pitchFamily="2" charset="-79"/>
                <a:cs typeface="Rubik" panose="00000500000000000000" pitchFamily="2" charset="-79"/>
              </a:rPr>
              <a:t>Italy</a:t>
            </a:r>
            <a:r>
              <a:rPr lang="it-IT" altLang="it-IT" sz="1400" dirty="0">
                <a:solidFill>
                  <a:schemeClr val="bg1"/>
                </a:solidFill>
                <a:latin typeface="Rubik" panose="00000500000000000000" pitchFamily="2" charset="-79"/>
                <a:cs typeface="Rubik" panose="00000500000000000000" pitchFamily="2" charset="-79"/>
              </a:rPr>
              <a:t>)</a:t>
            </a:r>
          </a:p>
        </p:txBody>
      </p:sp>
      <p:sp>
        <p:nvSpPr>
          <p:cNvPr id="15" name="CasellaDiTesto 13">
            <a:extLst>
              <a:ext uri="{FF2B5EF4-FFF2-40B4-BE49-F238E27FC236}">
                <a16:creationId xmlns:a16="http://schemas.microsoft.com/office/drawing/2014/main" id="{A791EA28-CCF8-4F93-8EAA-5E3C7B6FAB0B}"/>
              </a:ext>
            </a:extLst>
          </p:cNvPr>
          <p:cNvSpPr txBox="1">
            <a:spLocks noChangeArrowheads="1"/>
          </p:cNvSpPr>
          <p:nvPr/>
        </p:nvSpPr>
        <p:spPr bwMode="auto">
          <a:xfrm>
            <a:off x="325823" y="4786296"/>
            <a:ext cx="204895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ts val="400"/>
              </a:spcBef>
              <a:buClr>
                <a:schemeClr val="accent1"/>
              </a:buClr>
              <a:buSzPct val="68000"/>
              <a:buFont typeface="Wingdings 3" panose="05040102010807070707" pitchFamily="18" charset="2"/>
              <a:buChar char=""/>
              <a:defRPr sz="2700">
                <a:solidFill>
                  <a:schemeClr val="tx1"/>
                </a:solidFill>
                <a:latin typeface="Tw Cen MT" panose="020B0602020104020603" pitchFamily="34" charset="0"/>
              </a:defRPr>
            </a:lvl1pPr>
            <a:lvl2pPr marL="742950" indent="-285750" defTabSz="457200">
              <a:spcBef>
                <a:spcPts val="325"/>
              </a:spcBef>
              <a:buClr>
                <a:schemeClr val="accent1"/>
              </a:buClr>
              <a:buFont typeface="Verdana" panose="020B0604030504040204" pitchFamily="34" charset="0"/>
              <a:buChar char="◦"/>
              <a:defRPr sz="2300">
                <a:solidFill>
                  <a:schemeClr val="tx1"/>
                </a:solidFill>
                <a:latin typeface="Tw Cen MT" panose="020B0602020104020603" pitchFamily="34" charset="0"/>
              </a:defRPr>
            </a:lvl2pPr>
            <a:lvl3pPr marL="1143000" indent="-228600" defTabSz="457200">
              <a:spcBef>
                <a:spcPts val="350"/>
              </a:spcBef>
              <a:buClr>
                <a:schemeClr val="accent2"/>
              </a:buClr>
              <a:buSzPct val="100000"/>
              <a:buFont typeface="Wingdings 2" panose="05020102010507070707" pitchFamily="18" charset="2"/>
              <a:buChar char=""/>
              <a:defRPr sz="2100">
                <a:solidFill>
                  <a:schemeClr val="tx1"/>
                </a:solidFill>
                <a:latin typeface="Tw Cen MT" panose="020B0602020104020603" pitchFamily="34" charset="0"/>
              </a:defRPr>
            </a:lvl3pPr>
            <a:lvl4pPr marL="1600200" indent="-228600" defTabSz="457200">
              <a:spcBef>
                <a:spcPts val="350"/>
              </a:spcBef>
              <a:buClr>
                <a:schemeClr val="accent2"/>
              </a:buClr>
              <a:buFont typeface="Wingdings 2" panose="05020102010507070707" pitchFamily="18" charset="2"/>
              <a:buChar char=""/>
              <a:defRPr sz="1900">
                <a:solidFill>
                  <a:schemeClr val="tx1"/>
                </a:solidFill>
                <a:latin typeface="Tw Cen MT" panose="020B0602020104020603" pitchFamily="34" charset="0"/>
              </a:defRPr>
            </a:lvl4pPr>
            <a:lvl5pPr marL="2057400" indent="-228600" defTabSz="457200">
              <a:spcBef>
                <a:spcPts val="350"/>
              </a:spcBef>
              <a:buClr>
                <a:schemeClr val="accent2"/>
              </a:buClr>
              <a:buFont typeface="Wingdings 2" panose="05020102010507070707" pitchFamily="18" charset="2"/>
              <a:buChar char=""/>
              <a:defRPr>
                <a:solidFill>
                  <a:schemeClr val="tx1"/>
                </a:solidFill>
                <a:latin typeface="Tw Cen MT" panose="020B0602020104020603" pitchFamily="34" charset="0"/>
              </a:defRPr>
            </a:lvl5pPr>
            <a:lvl6pPr marL="2514600" indent="-228600" defTabSz="4572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Tw Cen MT" panose="020B0602020104020603" pitchFamily="34" charset="0"/>
              </a:defRPr>
            </a:lvl6pPr>
            <a:lvl7pPr marL="2971800" indent="-228600" defTabSz="4572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Tw Cen MT" panose="020B0602020104020603" pitchFamily="34" charset="0"/>
              </a:defRPr>
            </a:lvl7pPr>
            <a:lvl8pPr marL="3429000" indent="-228600" defTabSz="4572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Tw Cen MT" panose="020B0602020104020603" pitchFamily="34" charset="0"/>
              </a:defRPr>
            </a:lvl8pPr>
            <a:lvl9pPr marL="3886200" indent="-228600" defTabSz="4572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Tw Cen MT" panose="020B0602020104020603" pitchFamily="34" charset="0"/>
              </a:defRPr>
            </a:lvl9pPr>
          </a:lstStyle>
          <a:p>
            <a:pPr algn="ctr" eaLnBrk="1" hangingPunct="1">
              <a:spcBef>
                <a:spcPct val="0"/>
              </a:spcBef>
              <a:buClrTx/>
              <a:buSzTx/>
              <a:buFontTx/>
              <a:buNone/>
            </a:pPr>
            <a:r>
              <a:rPr lang="it-IT" altLang="it-IT" sz="1600" b="1" dirty="0">
                <a:solidFill>
                  <a:schemeClr val="accent2">
                    <a:lumMod val="75000"/>
                  </a:schemeClr>
                </a:solidFill>
                <a:latin typeface="Rubik" panose="00000500000000000000" pitchFamily="2" charset="-79"/>
                <a:cs typeface="Rubik" panose="00000500000000000000" pitchFamily="2" charset="-79"/>
              </a:rPr>
              <a:t>Silvia Bonfanti</a:t>
            </a:r>
          </a:p>
          <a:p>
            <a:pPr algn="ctr" eaLnBrk="1" hangingPunct="1">
              <a:spcBef>
                <a:spcPct val="0"/>
              </a:spcBef>
              <a:buClrTx/>
              <a:buSzTx/>
              <a:buFontTx/>
              <a:buNone/>
            </a:pPr>
            <a:r>
              <a:rPr lang="it-IT" altLang="it-IT" sz="1400" dirty="0" err="1">
                <a:solidFill>
                  <a:schemeClr val="bg1"/>
                </a:solidFill>
                <a:latin typeface="Rubik" panose="00000500000000000000" pitchFamily="2" charset="-79"/>
                <a:cs typeface="Rubik" panose="00000500000000000000" pitchFamily="2" charset="-79"/>
              </a:rPr>
              <a:t>University</a:t>
            </a:r>
            <a:r>
              <a:rPr lang="it-IT" altLang="it-IT" sz="1400" dirty="0">
                <a:solidFill>
                  <a:schemeClr val="bg1"/>
                </a:solidFill>
                <a:latin typeface="Rubik" panose="00000500000000000000" pitchFamily="2" charset="-79"/>
                <a:cs typeface="Rubik" panose="00000500000000000000" pitchFamily="2" charset="-79"/>
              </a:rPr>
              <a:t> of Bergamo</a:t>
            </a:r>
            <a:br>
              <a:rPr lang="it-IT" altLang="it-IT" sz="1400" dirty="0">
                <a:solidFill>
                  <a:schemeClr val="bg1"/>
                </a:solidFill>
                <a:latin typeface="Rubik" panose="00000500000000000000" pitchFamily="2" charset="-79"/>
                <a:cs typeface="Rubik" panose="00000500000000000000" pitchFamily="2" charset="-79"/>
              </a:rPr>
            </a:br>
            <a:r>
              <a:rPr lang="it-IT" altLang="it-IT" sz="1400" dirty="0">
                <a:solidFill>
                  <a:schemeClr val="bg1"/>
                </a:solidFill>
                <a:latin typeface="Rubik" panose="00000500000000000000" pitchFamily="2" charset="-79"/>
                <a:cs typeface="Rubik" panose="00000500000000000000" pitchFamily="2" charset="-79"/>
              </a:rPr>
              <a:t>(</a:t>
            </a:r>
            <a:r>
              <a:rPr lang="it-IT" altLang="it-IT" sz="1400" dirty="0" err="1">
                <a:solidFill>
                  <a:schemeClr val="bg1"/>
                </a:solidFill>
                <a:latin typeface="Rubik" panose="00000500000000000000" pitchFamily="2" charset="-79"/>
                <a:cs typeface="Rubik" panose="00000500000000000000" pitchFamily="2" charset="-79"/>
              </a:rPr>
              <a:t>Italy</a:t>
            </a:r>
            <a:r>
              <a:rPr lang="it-IT" altLang="it-IT" sz="1400" dirty="0">
                <a:solidFill>
                  <a:schemeClr val="bg1"/>
                </a:solidFill>
                <a:latin typeface="Rubik" panose="00000500000000000000" pitchFamily="2" charset="-79"/>
                <a:cs typeface="Rubik" panose="00000500000000000000" pitchFamily="2" charset="-79"/>
              </a:rPr>
              <a:t>)</a:t>
            </a:r>
          </a:p>
        </p:txBody>
      </p:sp>
      <p:sp>
        <p:nvSpPr>
          <p:cNvPr id="18" name="CasellaDiTesto 13">
            <a:extLst>
              <a:ext uri="{FF2B5EF4-FFF2-40B4-BE49-F238E27FC236}">
                <a16:creationId xmlns:a16="http://schemas.microsoft.com/office/drawing/2014/main" id="{D0D56B7F-8295-479E-8AE3-B758CBACA9EE}"/>
              </a:ext>
            </a:extLst>
          </p:cNvPr>
          <p:cNvSpPr txBox="1">
            <a:spLocks noChangeArrowheads="1"/>
          </p:cNvSpPr>
          <p:nvPr/>
        </p:nvSpPr>
        <p:spPr bwMode="auto">
          <a:xfrm>
            <a:off x="6275351" y="4822320"/>
            <a:ext cx="212109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ts val="400"/>
              </a:spcBef>
              <a:buClr>
                <a:schemeClr val="accent1"/>
              </a:buClr>
              <a:buSzPct val="68000"/>
              <a:buFont typeface="Wingdings 3" panose="05040102010807070707" pitchFamily="18" charset="2"/>
              <a:buChar char=""/>
              <a:defRPr sz="2700">
                <a:solidFill>
                  <a:schemeClr val="tx1"/>
                </a:solidFill>
                <a:latin typeface="Tw Cen MT" panose="020B0602020104020603" pitchFamily="34" charset="0"/>
              </a:defRPr>
            </a:lvl1pPr>
            <a:lvl2pPr marL="742950" indent="-285750" defTabSz="457200">
              <a:spcBef>
                <a:spcPts val="325"/>
              </a:spcBef>
              <a:buClr>
                <a:schemeClr val="accent1"/>
              </a:buClr>
              <a:buFont typeface="Verdana" panose="020B0604030504040204" pitchFamily="34" charset="0"/>
              <a:buChar char="◦"/>
              <a:defRPr sz="2300">
                <a:solidFill>
                  <a:schemeClr val="tx1"/>
                </a:solidFill>
                <a:latin typeface="Tw Cen MT" panose="020B0602020104020603" pitchFamily="34" charset="0"/>
              </a:defRPr>
            </a:lvl2pPr>
            <a:lvl3pPr marL="1143000" indent="-228600" defTabSz="457200">
              <a:spcBef>
                <a:spcPts val="350"/>
              </a:spcBef>
              <a:buClr>
                <a:schemeClr val="accent2"/>
              </a:buClr>
              <a:buSzPct val="100000"/>
              <a:buFont typeface="Wingdings 2" panose="05020102010507070707" pitchFamily="18" charset="2"/>
              <a:buChar char=""/>
              <a:defRPr sz="2100">
                <a:solidFill>
                  <a:schemeClr val="tx1"/>
                </a:solidFill>
                <a:latin typeface="Tw Cen MT" panose="020B0602020104020603" pitchFamily="34" charset="0"/>
              </a:defRPr>
            </a:lvl3pPr>
            <a:lvl4pPr marL="1600200" indent="-228600" defTabSz="457200">
              <a:spcBef>
                <a:spcPts val="350"/>
              </a:spcBef>
              <a:buClr>
                <a:schemeClr val="accent2"/>
              </a:buClr>
              <a:buFont typeface="Wingdings 2" panose="05020102010507070707" pitchFamily="18" charset="2"/>
              <a:buChar char=""/>
              <a:defRPr sz="1900">
                <a:solidFill>
                  <a:schemeClr val="tx1"/>
                </a:solidFill>
                <a:latin typeface="Tw Cen MT" panose="020B0602020104020603" pitchFamily="34" charset="0"/>
              </a:defRPr>
            </a:lvl4pPr>
            <a:lvl5pPr marL="2057400" indent="-228600" defTabSz="457200">
              <a:spcBef>
                <a:spcPts val="350"/>
              </a:spcBef>
              <a:buClr>
                <a:schemeClr val="accent2"/>
              </a:buClr>
              <a:buFont typeface="Wingdings 2" panose="05020102010507070707" pitchFamily="18" charset="2"/>
              <a:buChar char=""/>
              <a:defRPr>
                <a:solidFill>
                  <a:schemeClr val="tx1"/>
                </a:solidFill>
                <a:latin typeface="Tw Cen MT" panose="020B0602020104020603" pitchFamily="34" charset="0"/>
              </a:defRPr>
            </a:lvl5pPr>
            <a:lvl6pPr marL="2514600" indent="-228600" defTabSz="4572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Tw Cen MT" panose="020B0602020104020603" pitchFamily="34" charset="0"/>
              </a:defRPr>
            </a:lvl6pPr>
            <a:lvl7pPr marL="2971800" indent="-228600" defTabSz="4572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Tw Cen MT" panose="020B0602020104020603" pitchFamily="34" charset="0"/>
              </a:defRPr>
            </a:lvl7pPr>
            <a:lvl8pPr marL="3429000" indent="-228600" defTabSz="4572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Tw Cen MT" panose="020B0602020104020603" pitchFamily="34" charset="0"/>
              </a:defRPr>
            </a:lvl8pPr>
            <a:lvl9pPr marL="3886200" indent="-228600" defTabSz="4572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Tw Cen MT" panose="020B0602020104020603" pitchFamily="34" charset="0"/>
              </a:defRPr>
            </a:lvl9pPr>
          </a:lstStyle>
          <a:p>
            <a:pPr algn="ctr" eaLnBrk="1" hangingPunct="1">
              <a:spcBef>
                <a:spcPct val="0"/>
              </a:spcBef>
              <a:buClrTx/>
              <a:buSzTx/>
              <a:buFontTx/>
              <a:buNone/>
            </a:pPr>
            <a:r>
              <a:rPr lang="it-IT" altLang="it-IT" sz="1600" b="1" dirty="0">
                <a:solidFill>
                  <a:schemeClr val="accent2">
                    <a:lumMod val="75000"/>
                  </a:schemeClr>
                </a:solidFill>
                <a:latin typeface="Rubik" panose="00000500000000000000" pitchFamily="2" charset="-79"/>
                <a:cs typeface="Rubik" panose="00000500000000000000" pitchFamily="2" charset="-79"/>
              </a:rPr>
              <a:t>Patrizia Scandurra</a:t>
            </a:r>
          </a:p>
          <a:p>
            <a:pPr algn="ctr" eaLnBrk="1" hangingPunct="1">
              <a:spcBef>
                <a:spcPct val="0"/>
              </a:spcBef>
              <a:buClrTx/>
              <a:buSzTx/>
              <a:buFontTx/>
              <a:buNone/>
            </a:pPr>
            <a:r>
              <a:rPr lang="it-IT" altLang="it-IT" sz="1400" dirty="0">
                <a:solidFill>
                  <a:schemeClr val="bg1"/>
                </a:solidFill>
                <a:latin typeface="Rubik" panose="00000500000000000000" pitchFamily="2" charset="-79"/>
                <a:cs typeface="Rubik" panose="00000500000000000000" pitchFamily="2" charset="-79"/>
              </a:rPr>
              <a:t>University of Bergamo</a:t>
            </a:r>
            <a:br>
              <a:rPr lang="it-IT" altLang="it-IT" sz="1400" dirty="0">
                <a:solidFill>
                  <a:schemeClr val="bg1"/>
                </a:solidFill>
                <a:latin typeface="Rubik" panose="00000500000000000000" pitchFamily="2" charset="-79"/>
                <a:cs typeface="Rubik" panose="00000500000000000000" pitchFamily="2" charset="-79"/>
              </a:rPr>
            </a:br>
            <a:r>
              <a:rPr lang="it-IT" altLang="it-IT" sz="1400" dirty="0">
                <a:solidFill>
                  <a:schemeClr val="bg1"/>
                </a:solidFill>
                <a:latin typeface="Rubik" panose="00000500000000000000" pitchFamily="2" charset="-79"/>
                <a:cs typeface="Rubik" panose="00000500000000000000" pitchFamily="2" charset="-79"/>
              </a:rPr>
              <a:t>(</a:t>
            </a:r>
            <a:r>
              <a:rPr lang="it-IT" altLang="it-IT" sz="1400" dirty="0" err="1">
                <a:solidFill>
                  <a:schemeClr val="bg1"/>
                </a:solidFill>
                <a:latin typeface="Rubik" panose="00000500000000000000" pitchFamily="2" charset="-79"/>
                <a:cs typeface="Rubik" panose="00000500000000000000" pitchFamily="2" charset="-79"/>
              </a:rPr>
              <a:t>Italy</a:t>
            </a:r>
            <a:r>
              <a:rPr lang="it-IT" altLang="it-IT" sz="1400" dirty="0">
                <a:solidFill>
                  <a:schemeClr val="bg1"/>
                </a:solidFill>
                <a:latin typeface="Rubik" panose="00000500000000000000" pitchFamily="2" charset="-79"/>
                <a:cs typeface="Rubik" panose="00000500000000000000" pitchFamily="2" charset="-79"/>
              </a:rPr>
              <a:t>)</a:t>
            </a:r>
            <a:endParaRPr lang="it-IT" altLang="it-IT" sz="1400" dirty="0">
              <a:solidFill>
                <a:schemeClr val="accent2">
                  <a:lumMod val="60000"/>
                  <a:lumOff val="40000"/>
                </a:schemeClr>
              </a:solidFill>
              <a:latin typeface="Rubik" panose="00000500000000000000" pitchFamily="2" charset="-79"/>
              <a:cs typeface="Rubik" panose="00000500000000000000" pitchFamily="2" charset="-79"/>
            </a:endParaRPr>
          </a:p>
        </p:txBody>
      </p:sp>
      <p:sp>
        <p:nvSpPr>
          <p:cNvPr id="3" name="TextBox 2">
            <a:extLst>
              <a:ext uri="{FF2B5EF4-FFF2-40B4-BE49-F238E27FC236}">
                <a16:creationId xmlns:a16="http://schemas.microsoft.com/office/drawing/2014/main" id="{2AA14512-CCB7-48C8-934A-59C5CB5AC623}"/>
              </a:ext>
            </a:extLst>
          </p:cNvPr>
          <p:cNvSpPr txBox="1"/>
          <p:nvPr/>
        </p:nvSpPr>
        <p:spPr>
          <a:xfrm>
            <a:off x="9541621" y="4883874"/>
            <a:ext cx="1815369" cy="646331"/>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it-IT" dirty="0"/>
              <a:t>From FACS 2022</a:t>
            </a:r>
          </a:p>
          <a:p>
            <a:r>
              <a:rPr lang="it-IT" dirty="0"/>
              <a:t>IVOIRE 2023</a:t>
            </a:r>
          </a:p>
        </p:txBody>
      </p:sp>
      <p:sp>
        <p:nvSpPr>
          <p:cNvPr id="17" name="TextBox 16">
            <a:extLst>
              <a:ext uri="{FF2B5EF4-FFF2-40B4-BE49-F238E27FC236}">
                <a16:creationId xmlns:a16="http://schemas.microsoft.com/office/drawing/2014/main" id="{7C2234FE-5CC6-498E-8E2D-3D80E7F29CAD}"/>
              </a:ext>
            </a:extLst>
          </p:cNvPr>
          <p:cNvSpPr txBox="1"/>
          <p:nvPr/>
        </p:nvSpPr>
        <p:spPr>
          <a:xfrm>
            <a:off x="325823" y="5863408"/>
            <a:ext cx="11031167" cy="830997"/>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it-IT" sz="1600" dirty="0"/>
              <a:t>Bonfanti, S., Gargantini, A., Riccobene, E., Scandurra, P. (2022). </a:t>
            </a:r>
            <a:r>
              <a:rPr lang="it-IT" sz="1600" dirty="0" err="1"/>
              <a:t>Compositional</a:t>
            </a:r>
            <a:r>
              <a:rPr lang="it-IT" sz="1600" dirty="0"/>
              <a:t> </a:t>
            </a:r>
            <a:r>
              <a:rPr lang="it-IT" sz="1600" dirty="0" err="1"/>
              <a:t>Simulation</a:t>
            </a:r>
            <a:r>
              <a:rPr lang="it-IT" sz="1600" dirty="0"/>
              <a:t> of Abstract State Machines for </a:t>
            </a:r>
            <a:r>
              <a:rPr lang="it-IT" sz="1600" dirty="0" err="1"/>
              <a:t>Safety</a:t>
            </a:r>
            <a:r>
              <a:rPr lang="it-IT" sz="1600" dirty="0"/>
              <a:t> Critical Systems. In: </a:t>
            </a:r>
            <a:r>
              <a:rPr lang="it-IT" sz="1600" dirty="0" err="1"/>
              <a:t>Tapia</a:t>
            </a:r>
            <a:r>
              <a:rPr lang="it-IT" sz="1600" dirty="0"/>
              <a:t> Tarifa, S.L., </a:t>
            </a:r>
            <a:r>
              <a:rPr lang="it-IT" sz="1600" dirty="0" err="1"/>
              <a:t>Proença</a:t>
            </a:r>
            <a:r>
              <a:rPr lang="it-IT" sz="1600" dirty="0"/>
              <a:t>, J. (</a:t>
            </a:r>
            <a:r>
              <a:rPr lang="it-IT" sz="1600" dirty="0" err="1"/>
              <a:t>eds</a:t>
            </a:r>
            <a:r>
              <a:rPr lang="it-IT" sz="1600" dirty="0"/>
              <a:t>) </a:t>
            </a:r>
            <a:r>
              <a:rPr lang="it-IT" sz="1600" dirty="0" err="1"/>
              <a:t>Formal</a:t>
            </a:r>
            <a:r>
              <a:rPr lang="it-IT" sz="1600" dirty="0"/>
              <a:t> </a:t>
            </a:r>
            <a:r>
              <a:rPr lang="it-IT" sz="1600" dirty="0" err="1"/>
              <a:t>Aspects</a:t>
            </a:r>
            <a:r>
              <a:rPr lang="it-IT" sz="1600" dirty="0"/>
              <a:t> of Component Software. FACS 2022. </a:t>
            </a:r>
            <a:r>
              <a:rPr lang="it-IT" sz="1600" dirty="0" err="1"/>
              <a:t>Lecture</a:t>
            </a:r>
            <a:r>
              <a:rPr lang="it-IT" sz="1600" dirty="0"/>
              <a:t> Notes in Computer Science, </a:t>
            </a:r>
            <a:r>
              <a:rPr lang="it-IT" sz="1600" dirty="0" err="1"/>
              <a:t>vol</a:t>
            </a:r>
            <a:r>
              <a:rPr lang="it-IT" sz="1600" dirty="0"/>
              <a:t> 13712. Springer, Cham. https://doi.org/10.1007/978-3-031-20872-0_1</a:t>
            </a:r>
          </a:p>
        </p:txBody>
      </p:sp>
      <p:pic>
        <p:nvPicPr>
          <p:cNvPr id="16" name="Immagine 3">
            <a:extLst>
              <a:ext uri="{FF2B5EF4-FFF2-40B4-BE49-F238E27FC236}">
                <a16:creationId xmlns:a16="http://schemas.microsoft.com/office/drawing/2014/main" id="{CBA9A521-518B-48D1-88B4-7D524C940030}"/>
              </a:ext>
            </a:extLst>
          </p:cNvPr>
          <p:cNvPicPr>
            <a:picLocks noChangeAspect="1"/>
          </p:cNvPicPr>
          <p:nvPr/>
        </p:nvPicPr>
        <p:blipFill>
          <a:blip r:embed="rId7" cstate="print"/>
          <a:stretch>
            <a:fillRect/>
          </a:stretch>
        </p:blipFill>
        <p:spPr>
          <a:xfrm>
            <a:off x="9338213" y="1728637"/>
            <a:ext cx="1841174" cy="1996863"/>
          </a:xfrm>
          <a:prstGeom prst="rect">
            <a:avLst/>
          </a:prstGeom>
        </p:spPr>
      </p:pic>
      <p:pic>
        <p:nvPicPr>
          <p:cNvPr id="19" name="Picture 18">
            <a:extLst>
              <a:ext uri="{FF2B5EF4-FFF2-40B4-BE49-F238E27FC236}">
                <a16:creationId xmlns:a16="http://schemas.microsoft.com/office/drawing/2014/main" id="{2C0A84D8-2CBE-4C0A-BF2B-7D06D8AD3A9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21885" y="152400"/>
            <a:ext cx="4241515" cy="879338"/>
          </a:xfrm>
          <a:prstGeom prst="rect">
            <a:avLst/>
          </a:prstGeom>
        </p:spPr>
      </p:pic>
      <p:pic>
        <p:nvPicPr>
          <p:cNvPr id="21" name="Picture 20">
            <a:extLst>
              <a:ext uri="{FF2B5EF4-FFF2-40B4-BE49-F238E27FC236}">
                <a16:creationId xmlns:a16="http://schemas.microsoft.com/office/drawing/2014/main" id="{98AFECCC-4988-4806-B06E-4D1515E205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51693" y="3829540"/>
            <a:ext cx="2105893" cy="81774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8E68E1-9D52-48E4-BFBE-AB8764CA5128}"/>
              </a:ext>
            </a:extLst>
          </p:cNvPr>
          <p:cNvSpPr>
            <a:spLocks noGrp="1"/>
          </p:cNvSpPr>
          <p:nvPr>
            <p:ph type="title"/>
          </p:nvPr>
        </p:nvSpPr>
        <p:spPr>
          <a:xfrm>
            <a:off x="770678" y="398500"/>
            <a:ext cx="10650644" cy="996715"/>
          </a:xfrm>
        </p:spPr>
        <p:txBody>
          <a:bodyPr/>
          <a:lstStyle/>
          <a:p>
            <a:r>
              <a:rPr lang="en-US" noProof="0" dirty="0"/>
              <a:t>I/O ASMs assembly </a:t>
            </a:r>
          </a:p>
        </p:txBody>
      </p:sp>
      <p:sp>
        <p:nvSpPr>
          <p:cNvPr id="3" name="Segnaposto contenuto 2">
            <a:extLst>
              <a:ext uri="{FF2B5EF4-FFF2-40B4-BE49-F238E27FC236}">
                <a16:creationId xmlns:a16="http://schemas.microsoft.com/office/drawing/2014/main" id="{107F7C1A-FB1C-4329-B4D8-3DFA47352D8D}"/>
              </a:ext>
            </a:extLst>
          </p:cNvPr>
          <p:cNvSpPr>
            <a:spLocks noGrp="1"/>
          </p:cNvSpPr>
          <p:nvPr>
            <p:ph idx="1"/>
          </p:nvPr>
        </p:nvSpPr>
        <p:spPr>
          <a:xfrm>
            <a:off x="711473" y="1395215"/>
            <a:ext cx="11123100" cy="996715"/>
          </a:xfrm>
        </p:spPr>
        <p:txBody>
          <a:bodyPr>
            <a:normAutofit/>
          </a:bodyPr>
          <a:lstStyle/>
          <a:p>
            <a:r>
              <a:rPr lang="en-US" noProof="0" dirty="0"/>
              <a:t>Several I/O ASMs can communicate over </a:t>
            </a:r>
            <a:r>
              <a:rPr lang="en-US" b="1" noProof="0" dirty="0">
                <a:solidFill>
                  <a:schemeClr val="accent2">
                    <a:lumMod val="75000"/>
                  </a:schemeClr>
                </a:solidFill>
              </a:rPr>
              <a:t>I/O bindings</a:t>
            </a:r>
            <a:r>
              <a:rPr lang="en-US" b="1" i="1" noProof="0" dirty="0">
                <a:solidFill>
                  <a:schemeClr val="accent2">
                    <a:lumMod val="75000"/>
                  </a:schemeClr>
                </a:solidFill>
              </a:rPr>
              <a:t> </a:t>
            </a:r>
            <a:r>
              <a:rPr lang="en-US" noProof="0" dirty="0"/>
              <a:t>(read:  </a:t>
            </a:r>
            <a:r>
              <a:rPr lang="en-US" b="1" noProof="0" dirty="0"/>
              <a:t>connections via in/out ASM locations</a:t>
            </a:r>
            <a:r>
              <a:rPr lang="en-US" noProof="0" dirty="0"/>
              <a:t>) and form an</a:t>
            </a:r>
            <a:r>
              <a:rPr lang="en-US" noProof="0" dirty="0">
                <a:latin typeface="+mn-lt"/>
                <a:cs typeface="+mn-cs"/>
              </a:rPr>
              <a:t> </a:t>
            </a:r>
            <a:r>
              <a:rPr lang="en-US" b="1" noProof="0" dirty="0">
                <a:solidFill>
                  <a:schemeClr val="accent2">
                    <a:lumMod val="75000"/>
                  </a:schemeClr>
                </a:solidFill>
                <a:latin typeface="Rubik" panose="00000500000000000000" pitchFamily="2" charset="-79"/>
                <a:cs typeface="Rubik" panose="00000500000000000000" pitchFamily="2" charset="-79"/>
              </a:rPr>
              <a:t>I/O ASM assembly</a:t>
            </a:r>
            <a:endParaRPr lang="en-US" sz="2200" noProof="0" dirty="0">
              <a:latin typeface="Rubik" panose="00000500000000000000" pitchFamily="2" charset="-79"/>
              <a:cs typeface="Rubik" panose="00000500000000000000" pitchFamily="2" charset="-79"/>
            </a:endParaRPr>
          </a:p>
        </p:txBody>
      </p:sp>
      <p:sp>
        <p:nvSpPr>
          <p:cNvPr id="4" name="Segnaposto contenuto 2">
            <a:extLst>
              <a:ext uri="{FF2B5EF4-FFF2-40B4-BE49-F238E27FC236}">
                <a16:creationId xmlns:a16="http://schemas.microsoft.com/office/drawing/2014/main" id="{AB1ECCE9-3302-4282-A5BE-921CBE0A017B}"/>
              </a:ext>
            </a:extLst>
          </p:cNvPr>
          <p:cNvSpPr txBox="1">
            <a:spLocks/>
          </p:cNvSpPr>
          <p:nvPr/>
        </p:nvSpPr>
        <p:spPr>
          <a:xfrm>
            <a:off x="711473" y="2566916"/>
            <a:ext cx="10650645" cy="996715"/>
          </a:xfrm>
          <a:prstGeom prst="rect">
            <a:avLst/>
          </a:prstGeom>
        </p:spPr>
        <p:txBody>
          <a:bodyPr>
            <a:noAutofit/>
          </a:bodyPr>
          <a:lstStyle>
            <a:lvl1pPr marL="285750" indent="-28575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Rubik" pitchFamily="2" charset="-79"/>
                <a:ea typeface="+mn-ea"/>
                <a:cs typeface="Rubik" pitchFamily="2"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i="1" dirty="0" err="1"/>
              <a:t>Example</a:t>
            </a:r>
            <a:r>
              <a:rPr lang="it-IT" dirty="0"/>
              <a:t>: </a:t>
            </a:r>
            <a:r>
              <a:rPr lang="it-IT" dirty="0">
                <a:solidFill>
                  <a:schemeClr val="accent2">
                    <a:lumMod val="75000"/>
                  </a:schemeClr>
                </a:solidFill>
              </a:rPr>
              <a:t>I/O ASM assembly for the </a:t>
            </a:r>
            <a:r>
              <a:rPr lang="it-IT" dirty="0" err="1">
                <a:solidFill>
                  <a:schemeClr val="accent2">
                    <a:lumMod val="75000"/>
                  </a:schemeClr>
                </a:solidFill>
              </a:rPr>
              <a:t>two</a:t>
            </a:r>
            <a:r>
              <a:rPr lang="it-IT" dirty="0">
                <a:solidFill>
                  <a:schemeClr val="accent2">
                    <a:lumMod val="75000"/>
                  </a:schemeClr>
                </a:solidFill>
              </a:rPr>
              <a:t>-way </a:t>
            </a:r>
            <a:r>
              <a:rPr lang="it-IT" dirty="0" err="1">
                <a:solidFill>
                  <a:schemeClr val="accent2">
                    <a:lumMod val="75000"/>
                  </a:schemeClr>
                </a:solidFill>
              </a:rPr>
              <a:t>traffic</a:t>
            </a:r>
            <a:r>
              <a:rPr lang="it-IT" dirty="0">
                <a:solidFill>
                  <a:schemeClr val="accent2">
                    <a:lumMod val="75000"/>
                  </a:schemeClr>
                </a:solidFill>
              </a:rPr>
              <a:t> light system </a:t>
            </a:r>
            <a:r>
              <a:rPr lang="it-IT" dirty="0"/>
              <a:t>(</a:t>
            </a:r>
            <a:r>
              <a:rPr lang="it-IT" dirty="0" err="1"/>
              <a:t>graphical</a:t>
            </a:r>
            <a:r>
              <a:rPr lang="it-IT" dirty="0"/>
              <a:t> </a:t>
            </a:r>
            <a:r>
              <a:rPr lang="it-IT" dirty="0" err="1"/>
              <a:t>black</a:t>
            </a:r>
            <a:r>
              <a:rPr lang="it-IT" dirty="0"/>
              <a:t>-box view)</a:t>
            </a:r>
          </a:p>
        </p:txBody>
      </p:sp>
      <p:sp>
        <p:nvSpPr>
          <p:cNvPr id="10" name="Freeform: Shape 9">
            <a:extLst>
              <a:ext uri="{FF2B5EF4-FFF2-40B4-BE49-F238E27FC236}">
                <a16:creationId xmlns:a16="http://schemas.microsoft.com/office/drawing/2014/main" id="{13D14FAD-9057-4607-A358-12B8D884D646}"/>
              </a:ext>
            </a:extLst>
          </p:cNvPr>
          <p:cNvSpPr/>
          <p:nvPr/>
        </p:nvSpPr>
        <p:spPr>
          <a:xfrm>
            <a:off x="4935902" y="3847285"/>
            <a:ext cx="1808503" cy="843967"/>
          </a:xfrm>
          <a:custGeom>
            <a:avLst/>
            <a:gdLst>
              <a:gd name="connsiteX0" fmla="*/ 0 w 1808503"/>
              <a:gd name="connsiteY0" fmla="*/ 0 h 843967"/>
              <a:gd name="connsiteX1" fmla="*/ 1808503 w 1808503"/>
              <a:gd name="connsiteY1" fmla="*/ 0 h 843967"/>
              <a:gd name="connsiteX2" fmla="*/ 1808503 w 1808503"/>
              <a:gd name="connsiteY2" fmla="*/ 843968 h 843967"/>
              <a:gd name="connsiteX3" fmla="*/ 0 w 1808503"/>
              <a:gd name="connsiteY3" fmla="*/ 843968 h 843967"/>
            </a:gdLst>
            <a:ahLst/>
            <a:cxnLst>
              <a:cxn ang="0">
                <a:pos x="connsiteX0" y="connsiteY0"/>
              </a:cxn>
              <a:cxn ang="0">
                <a:pos x="connsiteX1" y="connsiteY1"/>
              </a:cxn>
              <a:cxn ang="0">
                <a:pos x="connsiteX2" y="connsiteY2"/>
              </a:cxn>
              <a:cxn ang="0">
                <a:pos x="connsiteX3" y="connsiteY3"/>
              </a:cxn>
            </a:cxnLst>
            <a:rect l="l" t="t" r="r" b="b"/>
            <a:pathLst>
              <a:path w="1808503" h="843967">
                <a:moveTo>
                  <a:pt x="0" y="0"/>
                </a:moveTo>
                <a:lnTo>
                  <a:pt x="1808503" y="0"/>
                </a:lnTo>
                <a:lnTo>
                  <a:pt x="1808503" y="843968"/>
                </a:lnTo>
                <a:lnTo>
                  <a:pt x="0" y="843968"/>
                </a:lnTo>
                <a:close/>
              </a:path>
            </a:pathLst>
          </a:custGeom>
          <a:solidFill>
            <a:srgbClr val="FFFFFF"/>
          </a:solidFill>
          <a:ln w="12048" cap="flat">
            <a:solidFill>
              <a:srgbClr val="000000"/>
            </a:solid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C0A54C65-6B52-468B-85AE-1C02ADE48F4C}"/>
              </a:ext>
            </a:extLst>
          </p:cNvPr>
          <p:cNvSpPr txBox="1"/>
          <p:nvPr/>
        </p:nvSpPr>
        <p:spPr>
          <a:xfrm>
            <a:off x="5109710" y="4036670"/>
            <a:ext cx="1448832" cy="416970"/>
          </a:xfrm>
          <a:prstGeom prst="rect">
            <a:avLst/>
          </a:prstGeom>
          <a:noFill/>
        </p:spPr>
        <p:txBody>
          <a:bodyPr wrap="none" rtlCol="0">
            <a:spAutoFit/>
          </a:bodyPr>
          <a:lstStyle/>
          <a:p>
            <a:pPr algn="l"/>
            <a:r>
              <a:rPr lang="en-US" sz="2278" spc="0" baseline="0">
                <a:solidFill>
                  <a:srgbClr val="000000"/>
                </a:solidFill>
                <a:latin typeface="Helvetica"/>
                <a:cs typeface="Helvetica"/>
                <a:sym typeface="Helvetica"/>
                <a:rtl val="0"/>
              </a:rPr>
              <a:t>Controller</a:t>
            </a:r>
          </a:p>
        </p:txBody>
      </p:sp>
      <p:sp>
        <p:nvSpPr>
          <p:cNvPr id="12" name="Freeform: Shape 11">
            <a:extLst>
              <a:ext uri="{FF2B5EF4-FFF2-40B4-BE49-F238E27FC236}">
                <a16:creationId xmlns:a16="http://schemas.microsoft.com/office/drawing/2014/main" id="{71BEB4BC-E8A9-4EED-A4C8-F2F31145F442}"/>
              </a:ext>
            </a:extLst>
          </p:cNvPr>
          <p:cNvSpPr/>
          <p:nvPr/>
        </p:nvSpPr>
        <p:spPr>
          <a:xfrm>
            <a:off x="8639335" y="4500852"/>
            <a:ext cx="2170203" cy="843967"/>
          </a:xfrm>
          <a:custGeom>
            <a:avLst/>
            <a:gdLst>
              <a:gd name="connsiteX0" fmla="*/ 0 w 2170203"/>
              <a:gd name="connsiteY0" fmla="*/ 0 h 843967"/>
              <a:gd name="connsiteX1" fmla="*/ 2170204 w 2170203"/>
              <a:gd name="connsiteY1" fmla="*/ 0 h 843967"/>
              <a:gd name="connsiteX2" fmla="*/ 2170204 w 2170203"/>
              <a:gd name="connsiteY2" fmla="*/ 843968 h 843967"/>
              <a:gd name="connsiteX3" fmla="*/ 0 w 2170203"/>
              <a:gd name="connsiteY3" fmla="*/ 843968 h 843967"/>
            </a:gdLst>
            <a:ahLst/>
            <a:cxnLst>
              <a:cxn ang="0">
                <a:pos x="connsiteX0" y="connsiteY0"/>
              </a:cxn>
              <a:cxn ang="0">
                <a:pos x="connsiteX1" y="connsiteY1"/>
              </a:cxn>
              <a:cxn ang="0">
                <a:pos x="connsiteX2" y="connsiteY2"/>
              </a:cxn>
              <a:cxn ang="0">
                <a:pos x="connsiteX3" y="connsiteY3"/>
              </a:cxn>
            </a:cxnLst>
            <a:rect l="l" t="t" r="r" b="b"/>
            <a:pathLst>
              <a:path w="2170203" h="843967">
                <a:moveTo>
                  <a:pt x="0" y="0"/>
                </a:moveTo>
                <a:lnTo>
                  <a:pt x="2170204" y="0"/>
                </a:lnTo>
                <a:lnTo>
                  <a:pt x="2170204" y="843968"/>
                </a:lnTo>
                <a:lnTo>
                  <a:pt x="0" y="843968"/>
                </a:lnTo>
                <a:close/>
              </a:path>
            </a:pathLst>
          </a:custGeom>
          <a:solidFill>
            <a:srgbClr val="FFFFFF"/>
          </a:solidFill>
          <a:ln w="12048" cap="flat">
            <a:solidFill>
              <a:srgbClr val="000000"/>
            </a:solidFill>
            <a:prstDash val="solid"/>
            <a:miter/>
          </a:ln>
        </p:spPr>
        <p:txBody>
          <a:bodyPr rtlCol="0" anchor="ctr"/>
          <a:lstStyle/>
          <a:p>
            <a:endParaRPr lang="en-US"/>
          </a:p>
        </p:txBody>
      </p:sp>
      <p:sp>
        <p:nvSpPr>
          <p:cNvPr id="13" name="TextBox 12">
            <a:extLst>
              <a:ext uri="{FF2B5EF4-FFF2-40B4-BE49-F238E27FC236}">
                <a16:creationId xmlns:a16="http://schemas.microsoft.com/office/drawing/2014/main" id="{15F5A519-67CC-41F4-B864-5383DD982713}"/>
              </a:ext>
            </a:extLst>
          </p:cNvPr>
          <p:cNvSpPr txBox="1"/>
          <p:nvPr/>
        </p:nvSpPr>
        <p:spPr>
          <a:xfrm>
            <a:off x="8819171" y="4690237"/>
            <a:ext cx="1798476" cy="416970"/>
          </a:xfrm>
          <a:prstGeom prst="rect">
            <a:avLst/>
          </a:prstGeom>
          <a:noFill/>
        </p:spPr>
        <p:txBody>
          <a:bodyPr wrap="none" rtlCol="0">
            <a:spAutoFit/>
          </a:bodyPr>
          <a:lstStyle/>
          <a:p>
            <a:pPr algn="l"/>
            <a:r>
              <a:rPr lang="en-US" sz="2278" spc="0" baseline="0">
                <a:solidFill>
                  <a:srgbClr val="000000"/>
                </a:solidFill>
                <a:latin typeface="Helvetica"/>
                <a:cs typeface="Helvetica"/>
                <a:sym typeface="Helvetica"/>
                <a:rtl val="0"/>
              </a:rPr>
              <a:t>TrafficLightB</a:t>
            </a:r>
          </a:p>
        </p:txBody>
      </p:sp>
      <p:sp>
        <p:nvSpPr>
          <p:cNvPr id="14" name="Freeform: Shape 13">
            <a:extLst>
              <a:ext uri="{FF2B5EF4-FFF2-40B4-BE49-F238E27FC236}">
                <a16:creationId xmlns:a16="http://schemas.microsoft.com/office/drawing/2014/main" id="{BB8812C6-8206-4DDC-9CFE-F9D7AF23EC04}"/>
              </a:ext>
            </a:extLst>
          </p:cNvPr>
          <p:cNvSpPr/>
          <p:nvPr/>
        </p:nvSpPr>
        <p:spPr>
          <a:xfrm>
            <a:off x="1025739" y="4450119"/>
            <a:ext cx="2170203" cy="843967"/>
          </a:xfrm>
          <a:custGeom>
            <a:avLst/>
            <a:gdLst>
              <a:gd name="connsiteX0" fmla="*/ 0 w 2170203"/>
              <a:gd name="connsiteY0" fmla="*/ 0 h 843967"/>
              <a:gd name="connsiteX1" fmla="*/ 2170204 w 2170203"/>
              <a:gd name="connsiteY1" fmla="*/ 0 h 843967"/>
              <a:gd name="connsiteX2" fmla="*/ 2170204 w 2170203"/>
              <a:gd name="connsiteY2" fmla="*/ 843968 h 843967"/>
              <a:gd name="connsiteX3" fmla="*/ 0 w 2170203"/>
              <a:gd name="connsiteY3" fmla="*/ 843968 h 843967"/>
            </a:gdLst>
            <a:ahLst/>
            <a:cxnLst>
              <a:cxn ang="0">
                <a:pos x="connsiteX0" y="connsiteY0"/>
              </a:cxn>
              <a:cxn ang="0">
                <a:pos x="connsiteX1" y="connsiteY1"/>
              </a:cxn>
              <a:cxn ang="0">
                <a:pos x="connsiteX2" y="connsiteY2"/>
              </a:cxn>
              <a:cxn ang="0">
                <a:pos x="connsiteX3" y="connsiteY3"/>
              </a:cxn>
            </a:cxnLst>
            <a:rect l="l" t="t" r="r" b="b"/>
            <a:pathLst>
              <a:path w="2170203" h="843967">
                <a:moveTo>
                  <a:pt x="0" y="0"/>
                </a:moveTo>
                <a:lnTo>
                  <a:pt x="2170204" y="0"/>
                </a:lnTo>
                <a:lnTo>
                  <a:pt x="2170204" y="843968"/>
                </a:lnTo>
                <a:lnTo>
                  <a:pt x="0" y="843968"/>
                </a:lnTo>
                <a:close/>
              </a:path>
            </a:pathLst>
          </a:custGeom>
          <a:solidFill>
            <a:srgbClr val="FFFFFF"/>
          </a:solidFill>
          <a:ln w="12048" cap="flat">
            <a:solidFill>
              <a:srgbClr val="000000"/>
            </a:solidFill>
            <a:prstDash val="solid"/>
            <a:miter/>
          </a:ln>
        </p:spPr>
        <p:txBody>
          <a:bodyPr rtlCol="0" anchor="ctr"/>
          <a:lstStyle/>
          <a:p>
            <a:endParaRPr lang="en-US"/>
          </a:p>
        </p:txBody>
      </p:sp>
      <p:sp>
        <p:nvSpPr>
          <p:cNvPr id="15" name="TextBox 14">
            <a:extLst>
              <a:ext uri="{FF2B5EF4-FFF2-40B4-BE49-F238E27FC236}">
                <a16:creationId xmlns:a16="http://schemas.microsoft.com/office/drawing/2014/main" id="{002EFCB8-0953-4DE8-92E6-1428A9F928E7}"/>
              </a:ext>
            </a:extLst>
          </p:cNvPr>
          <p:cNvSpPr txBox="1"/>
          <p:nvPr/>
        </p:nvSpPr>
        <p:spPr>
          <a:xfrm>
            <a:off x="1211603" y="4639504"/>
            <a:ext cx="1786419" cy="416970"/>
          </a:xfrm>
          <a:prstGeom prst="rect">
            <a:avLst/>
          </a:prstGeom>
          <a:noFill/>
        </p:spPr>
        <p:txBody>
          <a:bodyPr wrap="none" rtlCol="0">
            <a:spAutoFit/>
          </a:bodyPr>
          <a:lstStyle/>
          <a:p>
            <a:pPr algn="l"/>
            <a:r>
              <a:rPr lang="en-US" sz="2278" spc="0" baseline="0">
                <a:solidFill>
                  <a:srgbClr val="000000"/>
                </a:solidFill>
                <a:latin typeface="Helvetica"/>
                <a:cs typeface="Helvetica"/>
                <a:sym typeface="Helvetica"/>
                <a:rtl val="0"/>
              </a:rPr>
              <a:t>TrafficLightA</a:t>
            </a:r>
          </a:p>
        </p:txBody>
      </p:sp>
      <p:sp>
        <p:nvSpPr>
          <p:cNvPr id="16" name="Freeform: Shape 15">
            <a:extLst>
              <a:ext uri="{FF2B5EF4-FFF2-40B4-BE49-F238E27FC236}">
                <a16:creationId xmlns:a16="http://schemas.microsoft.com/office/drawing/2014/main" id="{7F7A5839-F9C5-4836-A8FB-19B2D08E9D6F}"/>
              </a:ext>
            </a:extLst>
          </p:cNvPr>
          <p:cNvSpPr/>
          <p:nvPr/>
        </p:nvSpPr>
        <p:spPr>
          <a:xfrm>
            <a:off x="7033766" y="4293382"/>
            <a:ext cx="964535" cy="313473"/>
          </a:xfrm>
          <a:custGeom>
            <a:avLst/>
            <a:gdLst>
              <a:gd name="connsiteX0" fmla="*/ 0 w 964535"/>
              <a:gd name="connsiteY0" fmla="*/ 0 h 313473"/>
              <a:gd name="connsiteX1" fmla="*/ 964535 w 964535"/>
              <a:gd name="connsiteY1" fmla="*/ 0 h 313473"/>
              <a:gd name="connsiteX2" fmla="*/ 964535 w 964535"/>
              <a:gd name="connsiteY2" fmla="*/ 313474 h 313473"/>
              <a:gd name="connsiteX3" fmla="*/ 0 w 964535"/>
              <a:gd name="connsiteY3" fmla="*/ 313474 h 313473"/>
            </a:gdLst>
            <a:ahLst/>
            <a:cxnLst>
              <a:cxn ang="0">
                <a:pos x="connsiteX0" y="connsiteY0"/>
              </a:cxn>
              <a:cxn ang="0">
                <a:pos x="connsiteX1" y="connsiteY1"/>
              </a:cxn>
              <a:cxn ang="0">
                <a:pos x="connsiteX2" y="connsiteY2"/>
              </a:cxn>
              <a:cxn ang="0">
                <a:pos x="connsiteX3" y="connsiteY3"/>
              </a:cxn>
            </a:cxnLst>
            <a:rect l="l" t="t" r="r" b="b"/>
            <a:pathLst>
              <a:path w="964535" h="313473">
                <a:moveTo>
                  <a:pt x="0" y="0"/>
                </a:moveTo>
                <a:lnTo>
                  <a:pt x="964535" y="0"/>
                </a:lnTo>
                <a:lnTo>
                  <a:pt x="964535" y="313474"/>
                </a:lnTo>
                <a:lnTo>
                  <a:pt x="0" y="313474"/>
                </a:lnTo>
                <a:close/>
              </a:path>
            </a:pathLst>
          </a:custGeom>
          <a:noFill/>
          <a:ln w="12048" cap="flat">
            <a:noFill/>
            <a:prstDash val="solid"/>
            <a:miter/>
          </a:ln>
        </p:spPr>
        <p:txBody>
          <a:bodyPr rtlCol="0" anchor="ctr"/>
          <a:lstStyle/>
          <a:p>
            <a:endParaRPr lang="en-US"/>
          </a:p>
        </p:txBody>
      </p:sp>
      <p:sp>
        <p:nvSpPr>
          <p:cNvPr id="17" name="TextBox 16">
            <a:extLst>
              <a:ext uri="{FF2B5EF4-FFF2-40B4-BE49-F238E27FC236}">
                <a16:creationId xmlns:a16="http://schemas.microsoft.com/office/drawing/2014/main" id="{B185C877-DFB6-41B5-9943-192281D0554C}"/>
              </a:ext>
            </a:extLst>
          </p:cNvPr>
          <p:cNvSpPr txBox="1"/>
          <p:nvPr/>
        </p:nvSpPr>
        <p:spPr>
          <a:xfrm>
            <a:off x="7198099" y="4253690"/>
            <a:ext cx="1680011" cy="618374"/>
          </a:xfrm>
          <a:prstGeom prst="rect">
            <a:avLst/>
          </a:prstGeom>
          <a:noFill/>
        </p:spPr>
        <p:txBody>
          <a:bodyPr wrap="square" rtlCol="0">
            <a:spAutoFit/>
          </a:bodyPr>
          <a:lstStyle/>
          <a:p>
            <a:pPr algn="l"/>
            <a:r>
              <a:rPr lang="en-US" sz="1709" i="1" spc="0" baseline="0" dirty="0" err="1">
                <a:solidFill>
                  <a:srgbClr val="000000"/>
                </a:solidFill>
                <a:latin typeface="Helvetica"/>
                <a:cs typeface="Helvetica"/>
                <a:sym typeface="Helvetica"/>
                <a:rtl val="0"/>
              </a:rPr>
              <a:t>operateMode</a:t>
            </a:r>
            <a:endParaRPr lang="en-US" sz="1709" i="1" spc="0" baseline="0" dirty="0">
              <a:solidFill>
                <a:srgbClr val="000000"/>
              </a:solidFill>
              <a:latin typeface="Helvetica"/>
              <a:cs typeface="Helvetica"/>
              <a:sym typeface="Helvetica"/>
              <a:rtl val="0"/>
            </a:endParaRPr>
          </a:p>
          <a:p>
            <a:pPr algn="l"/>
            <a:r>
              <a:rPr lang="en-US" sz="1709" i="1" spc="0" baseline="0" dirty="0" err="1">
                <a:solidFill>
                  <a:srgbClr val="000000"/>
                </a:solidFill>
                <a:latin typeface="Helvetica"/>
                <a:cs typeface="Helvetica"/>
                <a:sym typeface="Helvetica"/>
                <a:rtl val="0"/>
              </a:rPr>
              <a:t>statusC</a:t>
            </a:r>
            <a:endParaRPr lang="en-US" sz="1709" i="1" spc="0" baseline="0" dirty="0">
              <a:solidFill>
                <a:srgbClr val="000000"/>
              </a:solidFill>
              <a:latin typeface="Helvetica"/>
              <a:cs typeface="Helvetica"/>
              <a:sym typeface="Helvetica"/>
              <a:rtl val="0"/>
            </a:endParaRPr>
          </a:p>
        </p:txBody>
      </p:sp>
      <p:sp>
        <p:nvSpPr>
          <p:cNvPr id="18" name="Freeform: Shape 17">
            <a:extLst>
              <a:ext uri="{FF2B5EF4-FFF2-40B4-BE49-F238E27FC236}">
                <a16:creationId xmlns:a16="http://schemas.microsoft.com/office/drawing/2014/main" id="{051AA92F-2455-4206-9208-BE1C458E7484}"/>
              </a:ext>
            </a:extLst>
          </p:cNvPr>
          <p:cNvSpPr/>
          <p:nvPr/>
        </p:nvSpPr>
        <p:spPr>
          <a:xfrm>
            <a:off x="10713086" y="4741985"/>
            <a:ext cx="964535" cy="313473"/>
          </a:xfrm>
          <a:custGeom>
            <a:avLst/>
            <a:gdLst>
              <a:gd name="connsiteX0" fmla="*/ 0 w 964535"/>
              <a:gd name="connsiteY0" fmla="*/ 0 h 313473"/>
              <a:gd name="connsiteX1" fmla="*/ 964535 w 964535"/>
              <a:gd name="connsiteY1" fmla="*/ 0 h 313473"/>
              <a:gd name="connsiteX2" fmla="*/ 964535 w 964535"/>
              <a:gd name="connsiteY2" fmla="*/ 313474 h 313473"/>
              <a:gd name="connsiteX3" fmla="*/ 0 w 964535"/>
              <a:gd name="connsiteY3" fmla="*/ 313474 h 313473"/>
            </a:gdLst>
            <a:ahLst/>
            <a:cxnLst>
              <a:cxn ang="0">
                <a:pos x="connsiteX0" y="connsiteY0"/>
              </a:cxn>
              <a:cxn ang="0">
                <a:pos x="connsiteX1" y="connsiteY1"/>
              </a:cxn>
              <a:cxn ang="0">
                <a:pos x="connsiteX2" y="connsiteY2"/>
              </a:cxn>
              <a:cxn ang="0">
                <a:pos x="connsiteX3" y="connsiteY3"/>
              </a:cxn>
            </a:cxnLst>
            <a:rect l="l" t="t" r="r" b="b"/>
            <a:pathLst>
              <a:path w="964535" h="313473">
                <a:moveTo>
                  <a:pt x="0" y="0"/>
                </a:moveTo>
                <a:lnTo>
                  <a:pt x="964535" y="0"/>
                </a:lnTo>
                <a:lnTo>
                  <a:pt x="964535" y="313474"/>
                </a:lnTo>
                <a:lnTo>
                  <a:pt x="0" y="313474"/>
                </a:lnTo>
                <a:close/>
              </a:path>
            </a:pathLst>
          </a:custGeom>
          <a:noFill/>
          <a:ln w="12048" cap="flat">
            <a:noFill/>
            <a:prstDash val="solid"/>
            <a:miter/>
          </a:ln>
        </p:spPr>
        <p:txBody>
          <a:bodyPr rtlCol="0" anchor="ctr"/>
          <a:lstStyle/>
          <a:p>
            <a:endParaRPr lang="en-US"/>
          </a:p>
        </p:txBody>
      </p:sp>
      <p:sp>
        <p:nvSpPr>
          <p:cNvPr id="19" name="TextBox 18">
            <a:extLst>
              <a:ext uri="{FF2B5EF4-FFF2-40B4-BE49-F238E27FC236}">
                <a16:creationId xmlns:a16="http://schemas.microsoft.com/office/drawing/2014/main" id="{1399F099-7EBB-4C9F-93A6-8E6AA12B6B16}"/>
              </a:ext>
            </a:extLst>
          </p:cNvPr>
          <p:cNvSpPr txBox="1"/>
          <p:nvPr/>
        </p:nvSpPr>
        <p:spPr>
          <a:xfrm>
            <a:off x="10760298" y="4738464"/>
            <a:ext cx="858054" cy="356686"/>
          </a:xfrm>
          <a:prstGeom prst="rect">
            <a:avLst/>
          </a:prstGeom>
          <a:noFill/>
        </p:spPr>
        <p:txBody>
          <a:bodyPr wrap="none" rtlCol="0">
            <a:spAutoFit/>
          </a:bodyPr>
          <a:lstStyle/>
          <a:p>
            <a:pPr algn="l"/>
            <a:r>
              <a:rPr lang="en-US" sz="1709" i="1" spc="0" baseline="0">
                <a:solidFill>
                  <a:srgbClr val="000000"/>
                </a:solidFill>
                <a:latin typeface="Helvetica"/>
                <a:cs typeface="Helvetica"/>
                <a:sym typeface="Helvetica"/>
                <a:rtl val="0"/>
              </a:rPr>
              <a:t>lightsB</a:t>
            </a:r>
          </a:p>
        </p:txBody>
      </p:sp>
      <p:sp>
        <p:nvSpPr>
          <p:cNvPr id="20" name="Freeform: Shape 19">
            <a:extLst>
              <a:ext uri="{FF2B5EF4-FFF2-40B4-BE49-F238E27FC236}">
                <a16:creationId xmlns:a16="http://schemas.microsoft.com/office/drawing/2014/main" id="{7E9D67C1-4DF2-4A26-9E93-F6E5F81E064F}"/>
              </a:ext>
            </a:extLst>
          </p:cNvPr>
          <p:cNvSpPr/>
          <p:nvPr/>
        </p:nvSpPr>
        <p:spPr>
          <a:xfrm>
            <a:off x="169715" y="4691252"/>
            <a:ext cx="964535" cy="313473"/>
          </a:xfrm>
          <a:custGeom>
            <a:avLst/>
            <a:gdLst>
              <a:gd name="connsiteX0" fmla="*/ 0 w 964535"/>
              <a:gd name="connsiteY0" fmla="*/ 0 h 313473"/>
              <a:gd name="connsiteX1" fmla="*/ 964535 w 964535"/>
              <a:gd name="connsiteY1" fmla="*/ 0 h 313473"/>
              <a:gd name="connsiteX2" fmla="*/ 964535 w 964535"/>
              <a:gd name="connsiteY2" fmla="*/ 313474 h 313473"/>
              <a:gd name="connsiteX3" fmla="*/ 0 w 964535"/>
              <a:gd name="connsiteY3" fmla="*/ 313474 h 313473"/>
            </a:gdLst>
            <a:ahLst/>
            <a:cxnLst>
              <a:cxn ang="0">
                <a:pos x="connsiteX0" y="connsiteY0"/>
              </a:cxn>
              <a:cxn ang="0">
                <a:pos x="connsiteX1" y="connsiteY1"/>
              </a:cxn>
              <a:cxn ang="0">
                <a:pos x="connsiteX2" y="connsiteY2"/>
              </a:cxn>
              <a:cxn ang="0">
                <a:pos x="connsiteX3" y="connsiteY3"/>
              </a:cxn>
            </a:cxnLst>
            <a:rect l="l" t="t" r="r" b="b"/>
            <a:pathLst>
              <a:path w="964535" h="313473">
                <a:moveTo>
                  <a:pt x="0" y="0"/>
                </a:moveTo>
                <a:lnTo>
                  <a:pt x="964535" y="0"/>
                </a:lnTo>
                <a:lnTo>
                  <a:pt x="964535" y="313474"/>
                </a:lnTo>
                <a:lnTo>
                  <a:pt x="0" y="313474"/>
                </a:lnTo>
                <a:close/>
              </a:path>
            </a:pathLst>
          </a:custGeom>
          <a:noFill/>
          <a:ln w="12048" cap="flat">
            <a:noFill/>
            <a:prstDash val="solid"/>
            <a:miter/>
          </a:ln>
        </p:spPr>
        <p:txBody>
          <a:bodyPr rtlCol="0" anchor="ctr"/>
          <a:lstStyle/>
          <a:p>
            <a:endParaRPr lang="en-US"/>
          </a:p>
        </p:txBody>
      </p:sp>
      <p:sp>
        <p:nvSpPr>
          <p:cNvPr id="21" name="TextBox 20">
            <a:extLst>
              <a:ext uri="{FF2B5EF4-FFF2-40B4-BE49-F238E27FC236}">
                <a16:creationId xmlns:a16="http://schemas.microsoft.com/office/drawing/2014/main" id="{5FAA53FC-3474-47E9-8D12-3F5D3E9BBC35}"/>
              </a:ext>
            </a:extLst>
          </p:cNvPr>
          <p:cNvSpPr txBox="1"/>
          <p:nvPr/>
        </p:nvSpPr>
        <p:spPr>
          <a:xfrm>
            <a:off x="216926" y="4687731"/>
            <a:ext cx="858054" cy="356686"/>
          </a:xfrm>
          <a:prstGeom prst="rect">
            <a:avLst/>
          </a:prstGeom>
          <a:noFill/>
        </p:spPr>
        <p:txBody>
          <a:bodyPr wrap="none" rtlCol="0">
            <a:spAutoFit/>
          </a:bodyPr>
          <a:lstStyle/>
          <a:p>
            <a:pPr algn="l"/>
            <a:r>
              <a:rPr lang="en-US" sz="1709" i="1" spc="0" baseline="0">
                <a:solidFill>
                  <a:srgbClr val="000000"/>
                </a:solidFill>
                <a:latin typeface="Helvetica"/>
                <a:cs typeface="Helvetica"/>
                <a:sym typeface="Helvetica"/>
                <a:rtl val="0"/>
              </a:rPr>
              <a:t>lightsA</a:t>
            </a:r>
          </a:p>
        </p:txBody>
      </p:sp>
      <p:sp>
        <p:nvSpPr>
          <p:cNvPr id="22" name="Freeform: Shape 21">
            <a:extLst>
              <a:ext uri="{FF2B5EF4-FFF2-40B4-BE49-F238E27FC236}">
                <a16:creationId xmlns:a16="http://schemas.microsoft.com/office/drawing/2014/main" id="{82601E65-1EAB-4BF7-A090-25C7E9DB633D}"/>
              </a:ext>
            </a:extLst>
          </p:cNvPr>
          <p:cNvSpPr/>
          <p:nvPr/>
        </p:nvSpPr>
        <p:spPr>
          <a:xfrm>
            <a:off x="4694769" y="4450119"/>
            <a:ext cx="241133" cy="241133"/>
          </a:xfrm>
          <a:custGeom>
            <a:avLst/>
            <a:gdLst>
              <a:gd name="connsiteX0" fmla="*/ 0 w 241133"/>
              <a:gd name="connsiteY0" fmla="*/ 0 h 241133"/>
              <a:gd name="connsiteX1" fmla="*/ 241134 w 241133"/>
              <a:gd name="connsiteY1" fmla="*/ 0 h 241133"/>
              <a:gd name="connsiteX2" fmla="*/ 241134 w 241133"/>
              <a:gd name="connsiteY2" fmla="*/ 241134 h 241133"/>
              <a:gd name="connsiteX3" fmla="*/ 0 w 241133"/>
              <a:gd name="connsiteY3" fmla="*/ 241134 h 241133"/>
            </a:gdLst>
            <a:ahLst/>
            <a:cxnLst>
              <a:cxn ang="0">
                <a:pos x="connsiteX0" y="connsiteY0"/>
              </a:cxn>
              <a:cxn ang="0">
                <a:pos x="connsiteX1" y="connsiteY1"/>
              </a:cxn>
              <a:cxn ang="0">
                <a:pos x="connsiteX2" y="connsiteY2"/>
              </a:cxn>
              <a:cxn ang="0">
                <a:pos x="connsiteX3" y="connsiteY3"/>
              </a:cxn>
            </a:cxnLst>
            <a:rect l="l" t="t" r="r" b="b"/>
            <a:pathLst>
              <a:path w="241133" h="241133">
                <a:moveTo>
                  <a:pt x="0" y="0"/>
                </a:moveTo>
                <a:lnTo>
                  <a:pt x="241134" y="0"/>
                </a:lnTo>
                <a:lnTo>
                  <a:pt x="241134" y="241134"/>
                </a:lnTo>
                <a:lnTo>
                  <a:pt x="0" y="241134"/>
                </a:lnTo>
                <a:close/>
              </a:path>
            </a:pathLst>
          </a:custGeom>
          <a:solidFill>
            <a:srgbClr val="FFFFFF"/>
          </a:solidFill>
          <a:ln w="12048" cap="flat">
            <a:solidFill>
              <a:srgbClr val="000000"/>
            </a:solid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BEF614CD-B33E-4B9A-95BF-A26844ECFD74}"/>
              </a:ext>
            </a:extLst>
          </p:cNvPr>
          <p:cNvSpPr/>
          <p:nvPr/>
        </p:nvSpPr>
        <p:spPr>
          <a:xfrm>
            <a:off x="4771570" y="4570685"/>
            <a:ext cx="164332" cy="12056"/>
          </a:xfrm>
          <a:custGeom>
            <a:avLst/>
            <a:gdLst>
              <a:gd name="connsiteX0" fmla="*/ 164333 w 164332"/>
              <a:gd name="connsiteY0" fmla="*/ 0 h 12056"/>
              <a:gd name="connsiteX1" fmla="*/ 0 w 164332"/>
              <a:gd name="connsiteY1" fmla="*/ 0 h 12056"/>
            </a:gdLst>
            <a:ahLst/>
            <a:cxnLst>
              <a:cxn ang="0">
                <a:pos x="connsiteX0" y="connsiteY0"/>
              </a:cxn>
              <a:cxn ang="0">
                <a:pos x="connsiteX1" y="connsiteY1"/>
              </a:cxn>
            </a:cxnLst>
            <a:rect l="l" t="t" r="r" b="b"/>
            <a:pathLst>
              <a:path w="164332" h="12056">
                <a:moveTo>
                  <a:pt x="164333" y="0"/>
                </a:moveTo>
                <a:lnTo>
                  <a:pt x="0" y="0"/>
                </a:lnTo>
              </a:path>
            </a:pathLst>
          </a:custGeom>
          <a:noFill/>
          <a:ln w="12048" cap="flat">
            <a:solidFill>
              <a:srgbClr val="000000"/>
            </a:solid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B2B6267-9344-4FFE-83BC-2E566B92E1ED}"/>
              </a:ext>
            </a:extLst>
          </p:cNvPr>
          <p:cNvSpPr/>
          <p:nvPr/>
        </p:nvSpPr>
        <p:spPr>
          <a:xfrm>
            <a:off x="4708272" y="4528487"/>
            <a:ext cx="84396" cy="84396"/>
          </a:xfrm>
          <a:custGeom>
            <a:avLst/>
            <a:gdLst>
              <a:gd name="connsiteX0" fmla="*/ 0 w 84396"/>
              <a:gd name="connsiteY0" fmla="*/ 42198 h 84396"/>
              <a:gd name="connsiteX1" fmla="*/ 84397 w 84396"/>
              <a:gd name="connsiteY1" fmla="*/ 0 h 84396"/>
              <a:gd name="connsiteX2" fmla="*/ 63298 w 84396"/>
              <a:gd name="connsiteY2" fmla="*/ 42198 h 84396"/>
              <a:gd name="connsiteX3" fmla="*/ 84397 w 84396"/>
              <a:gd name="connsiteY3" fmla="*/ 84397 h 84396"/>
            </a:gdLst>
            <a:ahLst/>
            <a:cxnLst>
              <a:cxn ang="0">
                <a:pos x="connsiteX0" y="connsiteY0"/>
              </a:cxn>
              <a:cxn ang="0">
                <a:pos x="connsiteX1" y="connsiteY1"/>
              </a:cxn>
              <a:cxn ang="0">
                <a:pos x="connsiteX2" y="connsiteY2"/>
              </a:cxn>
              <a:cxn ang="0">
                <a:pos x="connsiteX3" y="connsiteY3"/>
              </a:cxn>
            </a:cxnLst>
            <a:rect l="l" t="t" r="r" b="b"/>
            <a:pathLst>
              <a:path w="84396" h="84396">
                <a:moveTo>
                  <a:pt x="0" y="42198"/>
                </a:moveTo>
                <a:lnTo>
                  <a:pt x="84397" y="0"/>
                </a:lnTo>
                <a:lnTo>
                  <a:pt x="63298" y="42198"/>
                </a:lnTo>
                <a:lnTo>
                  <a:pt x="84397" y="84397"/>
                </a:lnTo>
                <a:close/>
              </a:path>
            </a:pathLst>
          </a:custGeom>
          <a:solidFill>
            <a:srgbClr val="000000"/>
          </a:solidFill>
          <a:ln w="12048" cap="flat">
            <a:solidFill>
              <a:srgbClr val="000000"/>
            </a:solid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7D36F96-A81D-4D4C-9270-187DA81BE548}"/>
              </a:ext>
            </a:extLst>
          </p:cNvPr>
          <p:cNvSpPr/>
          <p:nvPr/>
        </p:nvSpPr>
        <p:spPr>
          <a:xfrm>
            <a:off x="784606" y="5052953"/>
            <a:ext cx="241133" cy="241133"/>
          </a:xfrm>
          <a:custGeom>
            <a:avLst/>
            <a:gdLst>
              <a:gd name="connsiteX0" fmla="*/ 0 w 241133"/>
              <a:gd name="connsiteY0" fmla="*/ 0 h 241133"/>
              <a:gd name="connsiteX1" fmla="*/ 241134 w 241133"/>
              <a:gd name="connsiteY1" fmla="*/ 0 h 241133"/>
              <a:gd name="connsiteX2" fmla="*/ 241134 w 241133"/>
              <a:gd name="connsiteY2" fmla="*/ 241134 h 241133"/>
              <a:gd name="connsiteX3" fmla="*/ 0 w 241133"/>
              <a:gd name="connsiteY3" fmla="*/ 241134 h 241133"/>
            </a:gdLst>
            <a:ahLst/>
            <a:cxnLst>
              <a:cxn ang="0">
                <a:pos x="connsiteX0" y="connsiteY0"/>
              </a:cxn>
              <a:cxn ang="0">
                <a:pos x="connsiteX1" y="connsiteY1"/>
              </a:cxn>
              <a:cxn ang="0">
                <a:pos x="connsiteX2" y="connsiteY2"/>
              </a:cxn>
              <a:cxn ang="0">
                <a:pos x="connsiteX3" y="connsiteY3"/>
              </a:cxn>
            </a:cxnLst>
            <a:rect l="l" t="t" r="r" b="b"/>
            <a:pathLst>
              <a:path w="241133" h="241133">
                <a:moveTo>
                  <a:pt x="0" y="0"/>
                </a:moveTo>
                <a:lnTo>
                  <a:pt x="241134" y="0"/>
                </a:lnTo>
                <a:lnTo>
                  <a:pt x="241134" y="241134"/>
                </a:lnTo>
                <a:lnTo>
                  <a:pt x="0" y="241134"/>
                </a:lnTo>
                <a:close/>
              </a:path>
            </a:pathLst>
          </a:custGeom>
          <a:solidFill>
            <a:srgbClr val="FFFFFF"/>
          </a:solidFill>
          <a:ln w="12048" cap="flat">
            <a:solidFill>
              <a:srgbClr val="000000"/>
            </a:solid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224A6B17-231B-4587-9E39-6AB1282CBC53}"/>
              </a:ext>
            </a:extLst>
          </p:cNvPr>
          <p:cNvSpPr/>
          <p:nvPr/>
        </p:nvSpPr>
        <p:spPr>
          <a:xfrm>
            <a:off x="861407" y="5173519"/>
            <a:ext cx="164332" cy="12056"/>
          </a:xfrm>
          <a:custGeom>
            <a:avLst/>
            <a:gdLst>
              <a:gd name="connsiteX0" fmla="*/ 164333 w 164332"/>
              <a:gd name="connsiteY0" fmla="*/ 0 h 12056"/>
              <a:gd name="connsiteX1" fmla="*/ 0 w 164332"/>
              <a:gd name="connsiteY1" fmla="*/ 0 h 12056"/>
            </a:gdLst>
            <a:ahLst/>
            <a:cxnLst>
              <a:cxn ang="0">
                <a:pos x="connsiteX0" y="connsiteY0"/>
              </a:cxn>
              <a:cxn ang="0">
                <a:pos x="connsiteX1" y="connsiteY1"/>
              </a:cxn>
            </a:cxnLst>
            <a:rect l="l" t="t" r="r" b="b"/>
            <a:pathLst>
              <a:path w="164332" h="12056">
                <a:moveTo>
                  <a:pt x="164333" y="0"/>
                </a:moveTo>
                <a:lnTo>
                  <a:pt x="0" y="0"/>
                </a:lnTo>
              </a:path>
            </a:pathLst>
          </a:custGeom>
          <a:noFill/>
          <a:ln w="12048" cap="flat">
            <a:solidFill>
              <a:srgbClr val="000000"/>
            </a:solid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C2F4851D-038C-4AB2-8630-356B2A3D4EE3}"/>
              </a:ext>
            </a:extLst>
          </p:cNvPr>
          <p:cNvSpPr/>
          <p:nvPr/>
        </p:nvSpPr>
        <p:spPr>
          <a:xfrm>
            <a:off x="798109" y="5131321"/>
            <a:ext cx="84396" cy="84396"/>
          </a:xfrm>
          <a:custGeom>
            <a:avLst/>
            <a:gdLst>
              <a:gd name="connsiteX0" fmla="*/ 0 w 84396"/>
              <a:gd name="connsiteY0" fmla="*/ 42198 h 84396"/>
              <a:gd name="connsiteX1" fmla="*/ 84397 w 84396"/>
              <a:gd name="connsiteY1" fmla="*/ 0 h 84396"/>
              <a:gd name="connsiteX2" fmla="*/ 63298 w 84396"/>
              <a:gd name="connsiteY2" fmla="*/ 42198 h 84396"/>
              <a:gd name="connsiteX3" fmla="*/ 84397 w 84396"/>
              <a:gd name="connsiteY3" fmla="*/ 84397 h 84396"/>
            </a:gdLst>
            <a:ahLst/>
            <a:cxnLst>
              <a:cxn ang="0">
                <a:pos x="connsiteX0" y="connsiteY0"/>
              </a:cxn>
              <a:cxn ang="0">
                <a:pos x="connsiteX1" y="connsiteY1"/>
              </a:cxn>
              <a:cxn ang="0">
                <a:pos x="connsiteX2" y="connsiteY2"/>
              </a:cxn>
              <a:cxn ang="0">
                <a:pos x="connsiteX3" y="connsiteY3"/>
              </a:cxn>
            </a:cxnLst>
            <a:rect l="l" t="t" r="r" b="b"/>
            <a:pathLst>
              <a:path w="84396" h="84396">
                <a:moveTo>
                  <a:pt x="0" y="42198"/>
                </a:moveTo>
                <a:lnTo>
                  <a:pt x="84397" y="0"/>
                </a:lnTo>
                <a:lnTo>
                  <a:pt x="63298" y="42198"/>
                </a:lnTo>
                <a:lnTo>
                  <a:pt x="84397" y="84397"/>
                </a:lnTo>
                <a:close/>
              </a:path>
            </a:pathLst>
          </a:custGeom>
          <a:solidFill>
            <a:srgbClr val="000000"/>
          </a:solidFill>
          <a:ln w="12048" cap="flat">
            <a:solidFill>
              <a:srgbClr val="000000"/>
            </a:solid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27AFBE48-AA2A-4840-A485-E077CEB8A680}"/>
              </a:ext>
            </a:extLst>
          </p:cNvPr>
          <p:cNvSpPr/>
          <p:nvPr/>
        </p:nvSpPr>
        <p:spPr>
          <a:xfrm>
            <a:off x="3195943" y="5052953"/>
            <a:ext cx="241133" cy="241133"/>
          </a:xfrm>
          <a:custGeom>
            <a:avLst/>
            <a:gdLst>
              <a:gd name="connsiteX0" fmla="*/ 0 w 241133"/>
              <a:gd name="connsiteY0" fmla="*/ 0 h 241133"/>
              <a:gd name="connsiteX1" fmla="*/ 241134 w 241133"/>
              <a:gd name="connsiteY1" fmla="*/ 0 h 241133"/>
              <a:gd name="connsiteX2" fmla="*/ 241134 w 241133"/>
              <a:gd name="connsiteY2" fmla="*/ 241134 h 241133"/>
              <a:gd name="connsiteX3" fmla="*/ 0 w 241133"/>
              <a:gd name="connsiteY3" fmla="*/ 241134 h 241133"/>
            </a:gdLst>
            <a:ahLst/>
            <a:cxnLst>
              <a:cxn ang="0">
                <a:pos x="connsiteX0" y="connsiteY0"/>
              </a:cxn>
              <a:cxn ang="0">
                <a:pos x="connsiteX1" y="connsiteY1"/>
              </a:cxn>
              <a:cxn ang="0">
                <a:pos x="connsiteX2" y="connsiteY2"/>
              </a:cxn>
              <a:cxn ang="0">
                <a:pos x="connsiteX3" y="connsiteY3"/>
              </a:cxn>
            </a:cxnLst>
            <a:rect l="l" t="t" r="r" b="b"/>
            <a:pathLst>
              <a:path w="241133" h="241133">
                <a:moveTo>
                  <a:pt x="0" y="0"/>
                </a:moveTo>
                <a:lnTo>
                  <a:pt x="241134" y="0"/>
                </a:lnTo>
                <a:lnTo>
                  <a:pt x="241134" y="241134"/>
                </a:lnTo>
                <a:lnTo>
                  <a:pt x="0" y="241134"/>
                </a:lnTo>
                <a:close/>
              </a:path>
            </a:pathLst>
          </a:custGeom>
          <a:solidFill>
            <a:srgbClr val="FFFFFF"/>
          </a:solidFill>
          <a:ln w="12048" cap="flat">
            <a:solidFill>
              <a:srgbClr val="000000"/>
            </a:solid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E598BCE1-2870-4112-8206-CEF053D0E359}"/>
              </a:ext>
            </a:extLst>
          </p:cNvPr>
          <p:cNvSpPr/>
          <p:nvPr/>
        </p:nvSpPr>
        <p:spPr>
          <a:xfrm>
            <a:off x="3272744" y="5173519"/>
            <a:ext cx="164332" cy="12056"/>
          </a:xfrm>
          <a:custGeom>
            <a:avLst/>
            <a:gdLst>
              <a:gd name="connsiteX0" fmla="*/ 164333 w 164332"/>
              <a:gd name="connsiteY0" fmla="*/ 0 h 12056"/>
              <a:gd name="connsiteX1" fmla="*/ 0 w 164332"/>
              <a:gd name="connsiteY1" fmla="*/ 0 h 12056"/>
            </a:gdLst>
            <a:ahLst/>
            <a:cxnLst>
              <a:cxn ang="0">
                <a:pos x="connsiteX0" y="connsiteY0"/>
              </a:cxn>
              <a:cxn ang="0">
                <a:pos x="connsiteX1" y="connsiteY1"/>
              </a:cxn>
            </a:cxnLst>
            <a:rect l="l" t="t" r="r" b="b"/>
            <a:pathLst>
              <a:path w="164332" h="12056">
                <a:moveTo>
                  <a:pt x="164333" y="0"/>
                </a:moveTo>
                <a:lnTo>
                  <a:pt x="0" y="0"/>
                </a:lnTo>
              </a:path>
            </a:pathLst>
          </a:custGeom>
          <a:noFill/>
          <a:ln w="12048" cap="flat">
            <a:solidFill>
              <a:srgbClr val="000000"/>
            </a:solid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3D6C3599-4638-470F-AA56-193E113F8202}"/>
              </a:ext>
            </a:extLst>
          </p:cNvPr>
          <p:cNvSpPr/>
          <p:nvPr/>
        </p:nvSpPr>
        <p:spPr>
          <a:xfrm>
            <a:off x="3209447" y="5131321"/>
            <a:ext cx="84396" cy="84396"/>
          </a:xfrm>
          <a:custGeom>
            <a:avLst/>
            <a:gdLst>
              <a:gd name="connsiteX0" fmla="*/ 0 w 84396"/>
              <a:gd name="connsiteY0" fmla="*/ 42198 h 84396"/>
              <a:gd name="connsiteX1" fmla="*/ 84397 w 84396"/>
              <a:gd name="connsiteY1" fmla="*/ 0 h 84396"/>
              <a:gd name="connsiteX2" fmla="*/ 63298 w 84396"/>
              <a:gd name="connsiteY2" fmla="*/ 42198 h 84396"/>
              <a:gd name="connsiteX3" fmla="*/ 84397 w 84396"/>
              <a:gd name="connsiteY3" fmla="*/ 84397 h 84396"/>
            </a:gdLst>
            <a:ahLst/>
            <a:cxnLst>
              <a:cxn ang="0">
                <a:pos x="connsiteX0" y="connsiteY0"/>
              </a:cxn>
              <a:cxn ang="0">
                <a:pos x="connsiteX1" y="connsiteY1"/>
              </a:cxn>
              <a:cxn ang="0">
                <a:pos x="connsiteX2" y="connsiteY2"/>
              </a:cxn>
              <a:cxn ang="0">
                <a:pos x="connsiteX3" y="connsiteY3"/>
              </a:cxn>
            </a:cxnLst>
            <a:rect l="l" t="t" r="r" b="b"/>
            <a:pathLst>
              <a:path w="84396" h="84396">
                <a:moveTo>
                  <a:pt x="0" y="42198"/>
                </a:moveTo>
                <a:lnTo>
                  <a:pt x="84397" y="0"/>
                </a:lnTo>
                <a:lnTo>
                  <a:pt x="63298" y="42198"/>
                </a:lnTo>
                <a:lnTo>
                  <a:pt x="84397" y="84397"/>
                </a:lnTo>
                <a:close/>
              </a:path>
            </a:pathLst>
          </a:custGeom>
          <a:solidFill>
            <a:srgbClr val="000000"/>
          </a:solidFill>
          <a:ln w="12048" cap="flat">
            <a:solidFill>
              <a:srgbClr val="000000"/>
            </a:solid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70022F19-C304-439E-98AE-77B8786DCCC3}"/>
              </a:ext>
            </a:extLst>
          </p:cNvPr>
          <p:cNvSpPr/>
          <p:nvPr/>
        </p:nvSpPr>
        <p:spPr>
          <a:xfrm rot="10800000">
            <a:off x="6744406" y="4450119"/>
            <a:ext cx="241133" cy="241133"/>
          </a:xfrm>
          <a:custGeom>
            <a:avLst/>
            <a:gdLst>
              <a:gd name="connsiteX0" fmla="*/ 0 w 241133"/>
              <a:gd name="connsiteY0" fmla="*/ 0 h 241133"/>
              <a:gd name="connsiteX1" fmla="*/ 241134 w 241133"/>
              <a:gd name="connsiteY1" fmla="*/ 0 h 241133"/>
              <a:gd name="connsiteX2" fmla="*/ 241134 w 241133"/>
              <a:gd name="connsiteY2" fmla="*/ 241134 h 241133"/>
              <a:gd name="connsiteX3" fmla="*/ 0 w 241133"/>
              <a:gd name="connsiteY3" fmla="*/ 241134 h 241133"/>
            </a:gdLst>
            <a:ahLst/>
            <a:cxnLst>
              <a:cxn ang="0">
                <a:pos x="connsiteX0" y="connsiteY0"/>
              </a:cxn>
              <a:cxn ang="0">
                <a:pos x="connsiteX1" y="connsiteY1"/>
              </a:cxn>
              <a:cxn ang="0">
                <a:pos x="connsiteX2" y="connsiteY2"/>
              </a:cxn>
              <a:cxn ang="0">
                <a:pos x="connsiteX3" y="connsiteY3"/>
              </a:cxn>
            </a:cxnLst>
            <a:rect l="l" t="t" r="r" b="b"/>
            <a:pathLst>
              <a:path w="241133" h="241133">
                <a:moveTo>
                  <a:pt x="0" y="0"/>
                </a:moveTo>
                <a:lnTo>
                  <a:pt x="241134" y="0"/>
                </a:lnTo>
                <a:lnTo>
                  <a:pt x="241134" y="241134"/>
                </a:lnTo>
                <a:lnTo>
                  <a:pt x="0" y="241134"/>
                </a:lnTo>
                <a:close/>
              </a:path>
            </a:pathLst>
          </a:custGeom>
          <a:solidFill>
            <a:srgbClr val="FFFFFF"/>
          </a:solidFill>
          <a:ln w="12048" cap="flat">
            <a:solidFill>
              <a:srgbClr val="000000"/>
            </a:solid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0089D20-73AD-4EA2-8A81-B420AB0CDEC3}"/>
              </a:ext>
            </a:extLst>
          </p:cNvPr>
          <p:cNvSpPr/>
          <p:nvPr/>
        </p:nvSpPr>
        <p:spPr>
          <a:xfrm>
            <a:off x="6744406" y="4570685"/>
            <a:ext cx="164332" cy="12056"/>
          </a:xfrm>
          <a:custGeom>
            <a:avLst/>
            <a:gdLst>
              <a:gd name="connsiteX0" fmla="*/ 0 w 164332"/>
              <a:gd name="connsiteY0" fmla="*/ 0 h 12056"/>
              <a:gd name="connsiteX1" fmla="*/ 164333 w 164332"/>
              <a:gd name="connsiteY1" fmla="*/ 0 h 12056"/>
            </a:gdLst>
            <a:ahLst/>
            <a:cxnLst>
              <a:cxn ang="0">
                <a:pos x="connsiteX0" y="connsiteY0"/>
              </a:cxn>
              <a:cxn ang="0">
                <a:pos x="connsiteX1" y="connsiteY1"/>
              </a:cxn>
            </a:cxnLst>
            <a:rect l="l" t="t" r="r" b="b"/>
            <a:pathLst>
              <a:path w="164332" h="12056">
                <a:moveTo>
                  <a:pt x="0" y="0"/>
                </a:moveTo>
                <a:lnTo>
                  <a:pt x="164333" y="0"/>
                </a:lnTo>
              </a:path>
            </a:pathLst>
          </a:custGeom>
          <a:noFill/>
          <a:ln w="12048" cap="flat">
            <a:solidFill>
              <a:srgbClr val="000000"/>
            </a:solid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63D0E90-AB8B-4FE4-9BA7-3E892B4518A1}"/>
              </a:ext>
            </a:extLst>
          </p:cNvPr>
          <p:cNvSpPr/>
          <p:nvPr/>
        </p:nvSpPr>
        <p:spPr>
          <a:xfrm>
            <a:off x="6887639" y="4528487"/>
            <a:ext cx="84396" cy="84396"/>
          </a:xfrm>
          <a:custGeom>
            <a:avLst/>
            <a:gdLst>
              <a:gd name="connsiteX0" fmla="*/ 84397 w 84396"/>
              <a:gd name="connsiteY0" fmla="*/ 42198 h 84396"/>
              <a:gd name="connsiteX1" fmla="*/ 0 w 84396"/>
              <a:gd name="connsiteY1" fmla="*/ 84397 h 84396"/>
              <a:gd name="connsiteX2" fmla="*/ 21099 w 84396"/>
              <a:gd name="connsiteY2" fmla="*/ 42198 h 84396"/>
              <a:gd name="connsiteX3" fmla="*/ 0 w 84396"/>
              <a:gd name="connsiteY3" fmla="*/ 0 h 84396"/>
            </a:gdLst>
            <a:ahLst/>
            <a:cxnLst>
              <a:cxn ang="0">
                <a:pos x="connsiteX0" y="connsiteY0"/>
              </a:cxn>
              <a:cxn ang="0">
                <a:pos x="connsiteX1" y="connsiteY1"/>
              </a:cxn>
              <a:cxn ang="0">
                <a:pos x="connsiteX2" y="connsiteY2"/>
              </a:cxn>
              <a:cxn ang="0">
                <a:pos x="connsiteX3" y="connsiteY3"/>
              </a:cxn>
            </a:cxnLst>
            <a:rect l="l" t="t" r="r" b="b"/>
            <a:pathLst>
              <a:path w="84396" h="84396">
                <a:moveTo>
                  <a:pt x="84397" y="42198"/>
                </a:moveTo>
                <a:lnTo>
                  <a:pt x="0" y="84397"/>
                </a:lnTo>
                <a:lnTo>
                  <a:pt x="21099" y="42198"/>
                </a:lnTo>
                <a:lnTo>
                  <a:pt x="0" y="0"/>
                </a:lnTo>
                <a:close/>
              </a:path>
            </a:pathLst>
          </a:custGeom>
          <a:solidFill>
            <a:srgbClr val="000000"/>
          </a:solidFill>
          <a:ln w="12048" cap="flat">
            <a:solidFill>
              <a:srgbClr val="000000"/>
            </a:solid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0711230B-6295-417D-ABEF-995328F3E096}"/>
              </a:ext>
            </a:extLst>
          </p:cNvPr>
          <p:cNvSpPr/>
          <p:nvPr/>
        </p:nvSpPr>
        <p:spPr>
          <a:xfrm rot="10800000">
            <a:off x="10809539" y="5103686"/>
            <a:ext cx="241133" cy="241133"/>
          </a:xfrm>
          <a:custGeom>
            <a:avLst/>
            <a:gdLst>
              <a:gd name="connsiteX0" fmla="*/ 0 w 241133"/>
              <a:gd name="connsiteY0" fmla="*/ 0 h 241133"/>
              <a:gd name="connsiteX1" fmla="*/ 241134 w 241133"/>
              <a:gd name="connsiteY1" fmla="*/ 0 h 241133"/>
              <a:gd name="connsiteX2" fmla="*/ 241134 w 241133"/>
              <a:gd name="connsiteY2" fmla="*/ 241134 h 241133"/>
              <a:gd name="connsiteX3" fmla="*/ 0 w 241133"/>
              <a:gd name="connsiteY3" fmla="*/ 241134 h 241133"/>
            </a:gdLst>
            <a:ahLst/>
            <a:cxnLst>
              <a:cxn ang="0">
                <a:pos x="connsiteX0" y="connsiteY0"/>
              </a:cxn>
              <a:cxn ang="0">
                <a:pos x="connsiteX1" y="connsiteY1"/>
              </a:cxn>
              <a:cxn ang="0">
                <a:pos x="connsiteX2" y="connsiteY2"/>
              </a:cxn>
              <a:cxn ang="0">
                <a:pos x="connsiteX3" y="connsiteY3"/>
              </a:cxn>
            </a:cxnLst>
            <a:rect l="l" t="t" r="r" b="b"/>
            <a:pathLst>
              <a:path w="241133" h="241133">
                <a:moveTo>
                  <a:pt x="0" y="0"/>
                </a:moveTo>
                <a:lnTo>
                  <a:pt x="241134" y="0"/>
                </a:lnTo>
                <a:lnTo>
                  <a:pt x="241134" y="241134"/>
                </a:lnTo>
                <a:lnTo>
                  <a:pt x="0" y="241134"/>
                </a:lnTo>
                <a:close/>
              </a:path>
            </a:pathLst>
          </a:custGeom>
          <a:solidFill>
            <a:srgbClr val="FFFFFF"/>
          </a:solidFill>
          <a:ln w="12048" cap="flat">
            <a:solidFill>
              <a:srgbClr val="000000"/>
            </a:solid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9CFD5113-0700-4765-A08F-5470D4FC77EA}"/>
              </a:ext>
            </a:extLst>
          </p:cNvPr>
          <p:cNvSpPr/>
          <p:nvPr/>
        </p:nvSpPr>
        <p:spPr>
          <a:xfrm>
            <a:off x="10809539" y="5224252"/>
            <a:ext cx="164332" cy="12056"/>
          </a:xfrm>
          <a:custGeom>
            <a:avLst/>
            <a:gdLst>
              <a:gd name="connsiteX0" fmla="*/ 0 w 164332"/>
              <a:gd name="connsiteY0" fmla="*/ 0 h 12056"/>
              <a:gd name="connsiteX1" fmla="*/ 164333 w 164332"/>
              <a:gd name="connsiteY1" fmla="*/ 0 h 12056"/>
            </a:gdLst>
            <a:ahLst/>
            <a:cxnLst>
              <a:cxn ang="0">
                <a:pos x="connsiteX0" y="connsiteY0"/>
              </a:cxn>
              <a:cxn ang="0">
                <a:pos x="connsiteX1" y="connsiteY1"/>
              </a:cxn>
            </a:cxnLst>
            <a:rect l="l" t="t" r="r" b="b"/>
            <a:pathLst>
              <a:path w="164332" h="12056">
                <a:moveTo>
                  <a:pt x="0" y="0"/>
                </a:moveTo>
                <a:lnTo>
                  <a:pt x="164333" y="0"/>
                </a:lnTo>
              </a:path>
            </a:pathLst>
          </a:custGeom>
          <a:noFill/>
          <a:ln w="12048" cap="flat">
            <a:solidFill>
              <a:srgbClr val="000000"/>
            </a:solid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405F7E0C-33AE-4548-BBB7-F29E0CBF7E4A}"/>
              </a:ext>
            </a:extLst>
          </p:cNvPr>
          <p:cNvSpPr/>
          <p:nvPr/>
        </p:nvSpPr>
        <p:spPr>
          <a:xfrm>
            <a:off x="10952773" y="5182054"/>
            <a:ext cx="84396" cy="84396"/>
          </a:xfrm>
          <a:custGeom>
            <a:avLst/>
            <a:gdLst>
              <a:gd name="connsiteX0" fmla="*/ 84397 w 84396"/>
              <a:gd name="connsiteY0" fmla="*/ 42198 h 84396"/>
              <a:gd name="connsiteX1" fmla="*/ 0 w 84396"/>
              <a:gd name="connsiteY1" fmla="*/ 84397 h 84396"/>
              <a:gd name="connsiteX2" fmla="*/ 21099 w 84396"/>
              <a:gd name="connsiteY2" fmla="*/ 42198 h 84396"/>
              <a:gd name="connsiteX3" fmla="*/ 0 w 84396"/>
              <a:gd name="connsiteY3" fmla="*/ 0 h 84396"/>
            </a:gdLst>
            <a:ahLst/>
            <a:cxnLst>
              <a:cxn ang="0">
                <a:pos x="connsiteX0" y="connsiteY0"/>
              </a:cxn>
              <a:cxn ang="0">
                <a:pos x="connsiteX1" y="connsiteY1"/>
              </a:cxn>
              <a:cxn ang="0">
                <a:pos x="connsiteX2" y="connsiteY2"/>
              </a:cxn>
              <a:cxn ang="0">
                <a:pos x="connsiteX3" y="connsiteY3"/>
              </a:cxn>
            </a:cxnLst>
            <a:rect l="l" t="t" r="r" b="b"/>
            <a:pathLst>
              <a:path w="84396" h="84396">
                <a:moveTo>
                  <a:pt x="84397" y="42198"/>
                </a:moveTo>
                <a:lnTo>
                  <a:pt x="0" y="84397"/>
                </a:lnTo>
                <a:lnTo>
                  <a:pt x="21099" y="42198"/>
                </a:lnTo>
                <a:lnTo>
                  <a:pt x="0" y="0"/>
                </a:lnTo>
                <a:close/>
              </a:path>
            </a:pathLst>
          </a:custGeom>
          <a:solidFill>
            <a:srgbClr val="000000"/>
          </a:solidFill>
          <a:ln w="12048" cap="flat">
            <a:solidFill>
              <a:srgbClr val="000000"/>
            </a:solid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367F2EDA-2AFC-4220-AA2F-D352097A65B3}"/>
              </a:ext>
            </a:extLst>
          </p:cNvPr>
          <p:cNvSpPr/>
          <p:nvPr/>
        </p:nvSpPr>
        <p:spPr>
          <a:xfrm rot="10800000">
            <a:off x="8398201" y="5103686"/>
            <a:ext cx="241133" cy="241133"/>
          </a:xfrm>
          <a:custGeom>
            <a:avLst/>
            <a:gdLst>
              <a:gd name="connsiteX0" fmla="*/ 0 w 241133"/>
              <a:gd name="connsiteY0" fmla="*/ 0 h 241133"/>
              <a:gd name="connsiteX1" fmla="*/ 241134 w 241133"/>
              <a:gd name="connsiteY1" fmla="*/ 0 h 241133"/>
              <a:gd name="connsiteX2" fmla="*/ 241134 w 241133"/>
              <a:gd name="connsiteY2" fmla="*/ 241134 h 241133"/>
              <a:gd name="connsiteX3" fmla="*/ 0 w 241133"/>
              <a:gd name="connsiteY3" fmla="*/ 241134 h 241133"/>
            </a:gdLst>
            <a:ahLst/>
            <a:cxnLst>
              <a:cxn ang="0">
                <a:pos x="connsiteX0" y="connsiteY0"/>
              </a:cxn>
              <a:cxn ang="0">
                <a:pos x="connsiteX1" y="connsiteY1"/>
              </a:cxn>
              <a:cxn ang="0">
                <a:pos x="connsiteX2" y="connsiteY2"/>
              </a:cxn>
              <a:cxn ang="0">
                <a:pos x="connsiteX3" y="connsiteY3"/>
              </a:cxn>
            </a:cxnLst>
            <a:rect l="l" t="t" r="r" b="b"/>
            <a:pathLst>
              <a:path w="241133" h="241133">
                <a:moveTo>
                  <a:pt x="0" y="0"/>
                </a:moveTo>
                <a:lnTo>
                  <a:pt x="241134" y="0"/>
                </a:lnTo>
                <a:lnTo>
                  <a:pt x="241134" y="241134"/>
                </a:lnTo>
                <a:lnTo>
                  <a:pt x="0" y="241134"/>
                </a:lnTo>
                <a:close/>
              </a:path>
            </a:pathLst>
          </a:custGeom>
          <a:solidFill>
            <a:srgbClr val="FFFFFF"/>
          </a:solidFill>
          <a:ln w="12048" cap="flat">
            <a:solidFill>
              <a:srgbClr val="000000"/>
            </a:solid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AC216807-3EC3-4AB9-A0C9-1D6FEF0E2728}"/>
              </a:ext>
            </a:extLst>
          </p:cNvPr>
          <p:cNvSpPr/>
          <p:nvPr/>
        </p:nvSpPr>
        <p:spPr>
          <a:xfrm>
            <a:off x="8398201" y="5224252"/>
            <a:ext cx="164332" cy="12056"/>
          </a:xfrm>
          <a:custGeom>
            <a:avLst/>
            <a:gdLst>
              <a:gd name="connsiteX0" fmla="*/ 0 w 164332"/>
              <a:gd name="connsiteY0" fmla="*/ 0 h 12056"/>
              <a:gd name="connsiteX1" fmla="*/ 164333 w 164332"/>
              <a:gd name="connsiteY1" fmla="*/ 0 h 12056"/>
            </a:gdLst>
            <a:ahLst/>
            <a:cxnLst>
              <a:cxn ang="0">
                <a:pos x="connsiteX0" y="connsiteY0"/>
              </a:cxn>
              <a:cxn ang="0">
                <a:pos x="connsiteX1" y="connsiteY1"/>
              </a:cxn>
            </a:cxnLst>
            <a:rect l="l" t="t" r="r" b="b"/>
            <a:pathLst>
              <a:path w="164332" h="12056">
                <a:moveTo>
                  <a:pt x="0" y="0"/>
                </a:moveTo>
                <a:lnTo>
                  <a:pt x="164333" y="0"/>
                </a:lnTo>
              </a:path>
            </a:pathLst>
          </a:custGeom>
          <a:noFill/>
          <a:ln w="12048" cap="flat">
            <a:solidFill>
              <a:srgbClr val="000000"/>
            </a:solid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F15C63F6-EC58-42DE-99DA-9772DAE10C1F}"/>
              </a:ext>
            </a:extLst>
          </p:cNvPr>
          <p:cNvSpPr/>
          <p:nvPr/>
        </p:nvSpPr>
        <p:spPr>
          <a:xfrm>
            <a:off x="8541435" y="5182054"/>
            <a:ext cx="84396" cy="84396"/>
          </a:xfrm>
          <a:custGeom>
            <a:avLst/>
            <a:gdLst>
              <a:gd name="connsiteX0" fmla="*/ 84397 w 84396"/>
              <a:gd name="connsiteY0" fmla="*/ 42198 h 84396"/>
              <a:gd name="connsiteX1" fmla="*/ 0 w 84396"/>
              <a:gd name="connsiteY1" fmla="*/ 84397 h 84396"/>
              <a:gd name="connsiteX2" fmla="*/ 21099 w 84396"/>
              <a:gd name="connsiteY2" fmla="*/ 42198 h 84396"/>
              <a:gd name="connsiteX3" fmla="*/ 0 w 84396"/>
              <a:gd name="connsiteY3" fmla="*/ 0 h 84396"/>
            </a:gdLst>
            <a:ahLst/>
            <a:cxnLst>
              <a:cxn ang="0">
                <a:pos x="connsiteX0" y="connsiteY0"/>
              </a:cxn>
              <a:cxn ang="0">
                <a:pos x="connsiteX1" y="connsiteY1"/>
              </a:cxn>
              <a:cxn ang="0">
                <a:pos x="connsiteX2" y="connsiteY2"/>
              </a:cxn>
              <a:cxn ang="0">
                <a:pos x="connsiteX3" y="connsiteY3"/>
              </a:cxn>
            </a:cxnLst>
            <a:rect l="l" t="t" r="r" b="b"/>
            <a:pathLst>
              <a:path w="84396" h="84396">
                <a:moveTo>
                  <a:pt x="84397" y="42198"/>
                </a:moveTo>
                <a:lnTo>
                  <a:pt x="0" y="84397"/>
                </a:lnTo>
                <a:lnTo>
                  <a:pt x="21099" y="42198"/>
                </a:lnTo>
                <a:lnTo>
                  <a:pt x="0" y="0"/>
                </a:lnTo>
                <a:close/>
              </a:path>
            </a:pathLst>
          </a:custGeom>
          <a:solidFill>
            <a:srgbClr val="000000"/>
          </a:solidFill>
          <a:ln w="12048" cap="flat">
            <a:solidFill>
              <a:srgbClr val="000000"/>
            </a:solid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DB14DBE8-C90E-4E8A-8A03-A7E552B15539}"/>
              </a:ext>
            </a:extLst>
          </p:cNvPr>
          <p:cNvSpPr/>
          <p:nvPr/>
        </p:nvSpPr>
        <p:spPr>
          <a:xfrm rot="10800000">
            <a:off x="4694769" y="3847285"/>
            <a:ext cx="241133" cy="241133"/>
          </a:xfrm>
          <a:custGeom>
            <a:avLst/>
            <a:gdLst>
              <a:gd name="connsiteX0" fmla="*/ 0 w 241133"/>
              <a:gd name="connsiteY0" fmla="*/ 0 h 241133"/>
              <a:gd name="connsiteX1" fmla="*/ 241134 w 241133"/>
              <a:gd name="connsiteY1" fmla="*/ 0 h 241133"/>
              <a:gd name="connsiteX2" fmla="*/ 241134 w 241133"/>
              <a:gd name="connsiteY2" fmla="*/ 241134 h 241133"/>
              <a:gd name="connsiteX3" fmla="*/ 0 w 241133"/>
              <a:gd name="connsiteY3" fmla="*/ 241134 h 241133"/>
            </a:gdLst>
            <a:ahLst/>
            <a:cxnLst>
              <a:cxn ang="0">
                <a:pos x="connsiteX0" y="connsiteY0"/>
              </a:cxn>
              <a:cxn ang="0">
                <a:pos x="connsiteX1" y="connsiteY1"/>
              </a:cxn>
              <a:cxn ang="0">
                <a:pos x="connsiteX2" y="connsiteY2"/>
              </a:cxn>
              <a:cxn ang="0">
                <a:pos x="connsiteX3" y="connsiteY3"/>
              </a:cxn>
            </a:cxnLst>
            <a:rect l="l" t="t" r="r" b="b"/>
            <a:pathLst>
              <a:path w="241133" h="241133">
                <a:moveTo>
                  <a:pt x="0" y="0"/>
                </a:moveTo>
                <a:lnTo>
                  <a:pt x="241134" y="0"/>
                </a:lnTo>
                <a:lnTo>
                  <a:pt x="241134" y="241134"/>
                </a:lnTo>
                <a:lnTo>
                  <a:pt x="0" y="241134"/>
                </a:lnTo>
                <a:close/>
              </a:path>
            </a:pathLst>
          </a:custGeom>
          <a:solidFill>
            <a:srgbClr val="FFFFFF"/>
          </a:solidFill>
          <a:ln w="12048" cap="flat">
            <a:solidFill>
              <a:srgbClr val="000000"/>
            </a:solid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8B3FEB80-7F0E-453C-94CF-647007D9A266}"/>
              </a:ext>
            </a:extLst>
          </p:cNvPr>
          <p:cNvSpPr/>
          <p:nvPr/>
        </p:nvSpPr>
        <p:spPr>
          <a:xfrm>
            <a:off x="4694769" y="3967851"/>
            <a:ext cx="164332" cy="12056"/>
          </a:xfrm>
          <a:custGeom>
            <a:avLst/>
            <a:gdLst>
              <a:gd name="connsiteX0" fmla="*/ 0 w 164332"/>
              <a:gd name="connsiteY0" fmla="*/ 0 h 12056"/>
              <a:gd name="connsiteX1" fmla="*/ 164333 w 164332"/>
              <a:gd name="connsiteY1" fmla="*/ 0 h 12056"/>
            </a:gdLst>
            <a:ahLst/>
            <a:cxnLst>
              <a:cxn ang="0">
                <a:pos x="connsiteX0" y="connsiteY0"/>
              </a:cxn>
              <a:cxn ang="0">
                <a:pos x="connsiteX1" y="connsiteY1"/>
              </a:cxn>
            </a:cxnLst>
            <a:rect l="l" t="t" r="r" b="b"/>
            <a:pathLst>
              <a:path w="164332" h="12056">
                <a:moveTo>
                  <a:pt x="0" y="0"/>
                </a:moveTo>
                <a:lnTo>
                  <a:pt x="164333" y="0"/>
                </a:lnTo>
              </a:path>
            </a:pathLst>
          </a:custGeom>
          <a:noFill/>
          <a:ln w="12048" cap="flat">
            <a:solidFill>
              <a:srgbClr val="000000"/>
            </a:solid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C7DD551B-825B-4B8C-AA2A-17E7DC078292}"/>
              </a:ext>
            </a:extLst>
          </p:cNvPr>
          <p:cNvSpPr/>
          <p:nvPr/>
        </p:nvSpPr>
        <p:spPr>
          <a:xfrm>
            <a:off x="4838002" y="3925653"/>
            <a:ext cx="84396" cy="84396"/>
          </a:xfrm>
          <a:custGeom>
            <a:avLst/>
            <a:gdLst>
              <a:gd name="connsiteX0" fmla="*/ 84397 w 84396"/>
              <a:gd name="connsiteY0" fmla="*/ 42198 h 84396"/>
              <a:gd name="connsiteX1" fmla="*/ 0 w 84396"/>
              <a:gd name="connsiteY1" fmla="*/ 84397 h 84396"/>
              <a:gd name="connsiteX2" fmla="*/ 21099 w 84396"/>
              <a:gd name="connsiteY2" fmla="*/ 42198 h 84396"/>
              <a:gd name="connsiteX3" fmla="*/ 0 w 84396"/>
              <a:gd name="connsiteY3" fmla="*/ 0 h 84396"/>
            </a:gdLst>
            <a:ahLst/>
            <a:cxnLst>
              <a:cxn ang="0">
                <a:pos x="connsiteX0" y="connsiteY0"/>
              </a:cxn>
              <a:cxn ang="0">
                <a:pos x="connsiteX1" y="connsiteY1"/>
              </a:cxn>
              <a:cxn ang="0">
                <a:pos x="connsiteX2" y="connsiteY2"/>
              </a:cxn>
              <a:cxn ang="0">
                <a:pos x="connsiteX3" y="connsiteY3"/>
              </a:cxn>
            </a:cxnLst>
            <a:rect l="l" t="t" r="r" b="b"/>
            <a:pathLst>
              <a:path w="84396" h="84396">
                <a:moveTo>
                  <a:pt x="84397" y="42198"/>
                </a:moveTo>
                <a:lnTo>
                  <a:pt x="0" y="84397"/>
                </a:lnTo>
                <a:lnTo>
                  <a:pt x="21099" y="42198"/>
                </a:lnTo>
                <a:lnTo>
                  <a:pt x="0" y="0"/>
                </a:lnTo>
                <a:close/>
              </a:path>
            </a:pathLst>
          </a:custGeom>
          <a:solidFill>
            <a:srgbClr val="000000"/>
          </a:solidFill>
          <a:ln w="12048" cap="flat">
            <a:solidFill>
              <a:srgbClr val="000000"/>
            </a:solidFill>
            <a:prstDash val="solid"/>
            <a:miter/>
          </a:ln>
        </p:spPr>
        <p:txBody>
          <a:bodyPr rtlCol="0" anchor="ctr"/>
          <a:lstStyle/>
          <a:p>
            <a:endParaRPr lang="en-US"/>
          </a:p>
        </p:txBody>
      </p:sp>
      <p:sp>
        <p:nvSpPr>
          <p:cNvPr id="44" name="TextBox 43">
            <a:extLst>
              <a:ext uri="{FF2B5EF4-FFF2-40B4-BE49-F238E27FC236}">
                <a16:creationId xmlns:a16="http://schemas.microsoft.com/office/drawing/2014/main" id="{6C6A7BA7-4F7D-42C2-A93D-5771D4DB5600}"/>
              </a:ext>
            </a:extLst>
          </p:cNvPr>
          <p:cNvSpPr txBox="1"/>
          <p:nvPr/>
        </p:nvSpPr>
        <p:spPr>
          <a:xfrm>
            <a:off x="3301684" y="3505854"/>
            <a:ext cx="1231427" cy="355354"/>
          </a:xfrm>
          <a:prstGeom prst="rect">
            <a:avLst/>
          </a:prstGeom>
          <a:noFill/>
        </p:spPr>
        <p:txBody>
          <a:bodyPr wrap="none" rtlCol="0">
            <a:spAutoFit/>
          </a:bodyPr>
          <a:lstStyle/>
          <a:p>
            <a:pPr algn="l"/>
            <a:r>
              <a:rPr lang="en-US" sz="1709" i="1" spc="0" baseline="0" dirty="0" err="1">
                <a:solidFill>
                  <a:srgbClr val="000000"/>
                </a:solidFill>
                <a:latin typeface="Helvetica"/>
                <a:cs typeface="Helvetica"/>
                <a:sym typeface="Helvetica"/>
                <a:rtl val="0"/>
              </a:rPr>
              <a:t>transitionC</a:t>
            </a:r>
            <a:endParaRPr lang="en-US" sz="1709" i="1" spc="0" baseline="0" dirty="0">
              <a:solidFill>
                <a:srgbClr val="000000"/>
              </a:solidFill>
              <a:latin typeface="Helvetica"/>
              <a:cs typeface="Helvetica"/>
              <a:sym typeface="Helvetica"/>
              <a:rtl val="0"/>
            </a:endParaRPr>
          </a:p>
        </p:txBody>
      </p:sp>
      <p:sp>
        <p:nvSpPr>
          <p:cNvPr id="46" name="TextBox 45">
            <a:extLst>
              <a:ext uri="{FF2B5EF4-FFF2-40B4-BE49-F238E27FC236}">
                <a16:creationId xmlns:a16="http://schemas.microsoft.com/office/drawing/2014/main" id="{BDD4B4CA-B87D-4EA6-AB29-553644FB3564}"/>
              </a:ext>
            </a:extLst>
          </p:cNvPr>
          <p:cNvSpPr txBox="1"/>
          <p:nvPr/>
        </p:nvSpPr>
        <p:spPr>
          <a:xfrm>
            <a:off x="3211682" y="4036670"/>
            <a:ext cx="1680011" cy="618374"/>
          </a:xfrm>
          <a:prstGeom prst="rect">
            <a:avLst/>
          </a:prstGeom>
          <a:noFill/>
        </p:spPr>
        <p:txBody>
          <a:bodyPr wrap="square" rtlCol="0">
            <a:spAutoFit/>
          </a:bodyPr>
          <a:lstStyle/>
          <a:p>
            <a:pPr algn="l"/>
            <a:r>
              <a:rPr lang="en-US" sz="1709" i="1" spc="0" baseline="0" dirty="0" err="1">
                <a:solidFill>
                  <a:srgbClr val="000000"/>
                </a:solidFill>
                <a:latin typeface="Helvetica"/>
                <a:cs typeface="Helvetica"/>
                <a:sym typeface="Helvetica"/>
                <a:rtl val="0"/>
              </a:rPr>
              <a:t>operateMode</a:t>
            </a:r>
            <a:endParaRPr lang="en-US" sz="1709" i="1" spc="0" baseline="0" dirty="0">
              <a:solidFill>
                <a:srgbClr val="000000"/>
              </a:solidFill>
              <a:latin typeface="Helvetica"/>
              <a:cs typeface="Helvetica"/>
              <a:sym typeface="Helvetica"/>
              <a:rtl val="0"/>
            </a:endParaRPr>
          </a:p>
          <a:p>
            <a:pPr algn="l"/>
            <a:r>
              <a:rPr lang="en-US" sz="1709" i="1" dirty="0" err="1">
                <a:solidFill>
                  <a:srgbClr val="000000"/>
                </a:solidFill>
                <a:latin typeface="Helvetica"/>
                <a:cs typeface="Helvetica"/>
                <a:sym typeface="Helvetica"/>
                <a:rtl val="0"/>
              </a:rPr>
              <a:t>s</a:t>
            </a:r>
            <a:r>
              <a:rPr lang="en-US" sz="1709" i="1" spc="0" baseline="0" dirty="0" err="1">
                <a:solidFill>
                  <a:srgbClr val="000000"/>
                </a:solidFill>
                <a:latin typeface="Helvetica"/>
                <a:cs typeface="Helvetica"/>
                <a:sym typeface="Helvetica"/>
                <a:rtl val="0"/>
              </a:rPr>
              <a:t>tatusC</a:t>
            </a:r>
            <a:endParaRPr lang="en-US" sz="1709" i="1" spc="0" baseline="0" dirty="0">
              <a:solidFill>
                <a:srgbClr val="000000"/>
              </a:solidFill>
              <a:latin typeface="Helvetica"/>
              <a:cs typeface="Helvetica"/>
              <a:sym typeface="Helvetica"/>
              <a:rtl val="0"/>
            </a:endParaRPr>
          </a:p>
        </p:txBody>
      </p:sp>
      <p:cxnSp>
        <p:nvCxnSpPr>
          <p:cNvPr id="48" name="Connector: Elbow 47">
            <a:extLst>
              <a:ext uri="{FF2B5EF4-FFF2-40B4-BE49-F238E27FC236}">
                <a16:creationId xmlns:a16="http://schemas.microsoft.com/office/drawing/2014/main" id="{B96B50D7-75A5-455F-8490-7592D95C0461}"/>
              </a:ext>
            </a:extLst>
          </p:cNvPr>
          <p:cNvCxnSpPr>
            <a:cxnSpLocks/>
            <a:stCxn id="33" idx="0"/>
          </p:cNvCxnSpPr>
          <p:nvPr/>
        </p:nvCxnSpPr>
        <p:spPr>
          <a:xfrm>
            <a:off x="6972036" y="4570685"/>
            <a:ext cx="1406342" cy="653567"/>
          </a:xfrm>
          <a:prstGeom prst="bentConnector3">
            <a:avLst>
              <a:gd name="adj1" fmla="val 19089"/>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98067461-B8E4-49DF-9C8A-24FC69691D46}"/>
              </a:ext>
            </a:extLst>
          </p:cNvPr>
          <p:cNvCxnSpPr>
            <a:cxnSpLocks/>
            <a:endCxn id="29" idx="0"/>
          </p:cNvCxnSpPr>
          <p:nvPr/>
        </p:nvCxnSpPr>
        <p:spPr>
          <a:xfrm rot="10800000" flipV="1">
            <a:off x="3437078" y="4562877"/>
            <a:ext cx="1255109" cy="610642"/>
          </a:xfrm>
          <a:prstGeom prst="bentConnector3">
            <a:avLst>
              <a:gd name="adj1" fmla="val 50000"/>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7AD07427-CE0A-42A1-B967-5D3F06B37334}"/>
              </a:ext>
            </a:extLst>
          </p:cNvPr>
          <p:cNvCxnSpPr>
            <a:cxnSpLocks/>
          </p:cNvCxnSpPr>
          <p:nvPr/>
        </p:nvCxnSpPr>
        <p:spPr>
          <a:xfrm>
            <a:off x="3328480" y="3829057"/>
            <a:ext cx="1366287" cy="132483"/>
          </a:xfrm>
          <a:prstGeom prst="bentConnector3">
            <a:avLst>
              <a:gd name="adj1" fmla="val 50000"/>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1DF9F9B-6D48-4AB7-9F12-6D4CB9A0233E}"/>
              </a:ext>
            </a:extLst>
          </p:cNvPr>
          <p:cNvSpPr txBox="1"/>
          <p:nvPr/>
        </p:nvSpPr>
        <p:spPr>
          <a:xfrm>
            <a:off x="4454897" y="5647978"/>
            <a:ext cx="7379676" cy="369332"/>
          </a:xfrm>
          <a:prstGeom prst="rect">
            <a:avLst/>
          </a:prstGeom>
          <a:noFill/>
        </p:spPr>
        <p:txBody>
          <a:bodyPr wrap="square" rtlCol="0">
            <a:spAutoFit/>
          </a:bodyPr>
          <a:lstStyle/>
          <a:p>
            <a:r>
              <a:rPr lang="en-US" dirty="0"/>
              <a:t>Controller ={</a:t>
            </a:r>
            <a:r>
              <a:rPr lang="en-US" dirty="0" err="1"/>
              <a:t>coperateMode</a:t>
            </a:r>
            <a:r>
              <a:rPr lang="en-US" dirty="0"/>
              <a:t>, </a:t>
            </a:r>
            <a:r>
              <a:rPr lang="en-US" dirty="0" err="1"/>
              <a:t>StatusC</a:t>
            </a:r>
            <a:r>
              <a:rPr lang="en-US" dirty="0"/>
              <a:t>} =&gt; </a:t>
            </a:r>
            <a:r>
              <a:rPr lang="en-US" dirty="0" err="1"/>
              <a:t>TrafficLightB</a:t>
            </a:r>
            <a:r>
              <a:rPr lang="en-US" dirty="0"/>
              <a:t> </a:t>
            </a:r>
          </a:p>
        </p:txBody>
      </p:sp>
    </p:spTree>
    <p:extLst>
      <p:ext uri="{BB962C8B-B14F-4D97-AF65-F5344CB8AC3E}">
        <p14:creationId xmlns:p14="http://schemas.microsoft.com/office/powerpoint/2010/main" val="3048597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8E68E1-9D52-48E4-BFBE-AB8764CA5128}"/>
              </a:ext>
            </a:extLst>
          </p:cNvPr>
          <p:cNvSpPr>
            <a:spLocks noGrp="1"/>
          </p:cNvSpPr>
          <p:nvPr>
            <p:ph type="title"/>
          </p:nvPr>
        </p:nvSpPr>
        <p:spPr>
          <a:xfrm>
            <a:off x="770678" y="398500"/>
            <a:ext cx="10650644" cy="996715"/>
          </a:xfrm>
        </p:spPr>
        <p:txBody>
          <a:bodyPr/>
          <a:lstStyle/>
          <a:p>
            <a:r>
              <a:rPr lang="en-US" noProof="0" dirty="0"/>
              <a:t>Compositional simulation of I/O ASMs</a:t>
            </a:r>
          </a:p>
        </p:txBody>
      </p:sp>
      <p:sp>
        <p:nvSpPr>
          <p:cNvPr id="3" name="Segnaposto contenuto 2">
            <a:extLst>
              <a:ext uri="{FF2B5EF4-FFF2-40B4-BE49-F238E27FC236}">
                <a16:creationId xmlns:a16="http://schemas.microsoft.com/office/drawing/2014/main" id="{107F7C1A-FB1C-4329-B4D8-3DFA47352D8D}"/>
              </a:ext>
            </a:extLst>
          </p:cNvPr>
          <p:cNvSpPr>
            <a:spLocks noGrp="1"/>
          </p:cNvSpPr>
          <p:nvPr>
            <p:ph idx="1"/>
          </p:nvPr>
        </p:nvSpPr>
        <p:spPr>
          <a:xfrm>
            <a:off x="711473" y="1202549"/>
            <a:ext cx="10557356" cy="1933464"/>
          </a:xfrm>
        </p:spPr>
        <p:txBody>
          <a:bodyPr>
            <a:normAutofit/>
          </a:bodyPr>
          <a:lstStyle/>
          <a:p>
            <a:r>
              <a:rPr lang="en-US" sz="2200" noProof="0" dirty="0"/>
              <a:t>An </a:t>
            </a:r>
            <a:r>
              <a:rPr lang="en-US" sz="2200" b="1" noProof="0" dirty="0"/>
              <a:t> I/O ASM assembly </a:t>
            </a:r>
            <a:r>
              <a:rPr lang="en-US" sz="2200" noProof="0" dirty="0"/>
              <a:t>can be executed according to a composition (or orchestration)</a:t>
            </a:r>
            <a:r>
              <a:rPr lang="en-US" sz="2200" i="1" noProof="0" dirty="0"/>
              <a:t> </a:t>
            </a:r>
            <a:r>
              <a:rPr lang="en-US" sz="2200" noProof="0" dirty="0"/>
              <a:t>formula defined recursively as:</a:t>
            </a:r>
          </a:p>
          <a:p>
            <a:pPr lvl="3" indent="-285750"/>
            <a:endParaRPr lang="en-US" sz="2000" i="1" noProof="0" dirty="0">
              <a:solidFill>
                <a:schemeClr val="accent2">
                  <a:lumMod val="75000"/>
                </a:schemeClr>
              </a:solidFill>
              <a:latin typeface="Rubik" panose="00000500000000000000" pitchFamily="2" charset="-79"/>
              <a:cs typeface="Rubik" panose="00000500000000000000" pitchFamily="2" charset="-79"/>
            </a:endParaRPr>
          </a:p>
        </p:txBody>
      </p:sp>
      <p:sp>
        <p:nvSpPr>
          <p:cNvPr id="4" name="CasellaDiTesto 3">
            <a:extLst>
              <a:ext uri="{FF2B5EF4-FFF2-40B4-BE49-F238E27FC236}">
                <a16:creationId xmlns:a16="http://schemas.microsoft.com/office/drawing/2014/main" id="{0EDA6ED3-DD50-4EDF-A171-8E462B477E42}"/>
              </a:ext>
            </a:extLst>
          </p:cNvPr>
          <p:cNvSpPr txBox="1"/>
          <p:nvPr/>
        </p:nvSpPr>
        <p:spPr>
          <a:xfrm>
            <a:off x="923171" y="1948444"/>
            <a:ext cx="9214170" cy="3139321"/>
          </a:xfrm>
          <a:prstGeom prst="rect">
            <a:avLst/>
          </a:prstGeom>
          <a:solidFill>
            <a:schemeClr val="accent2">
              <a:lumMod val="20000"/>
              <a:lumOff val="80000"/>
            </a:schemeClr>
          </a:solidFill>
        </p:spPr>
        <p:txBody>
          <a:bodyPr wrap="square" rtlCol="0">
            <a:spAutoFit/>
          </a:bodyPr>
          <a:lstStyle/>
          <a:p>
            <a:pPr lvl="1"/>
            <a:r>
              <a:rPr lang="it-IT" sz="2200" dirty="0">
                <a:latin typeface="Rubik" panose="00000500000000000000" pitchFamily="2" charset="-79"/>
                <a:cs typeface="Rubik" panose="00000500000000000000" pitchFamily="2" charset="-79"/>
              </a:rPr>
              <a:t>A </a:t>
            </a:r>
            <a:r>
              <a:rPr lang="it-IT" sz="2200" b="1" dirty="0">
                <a:solidFill>
                  <a:schemeClr val="accent2">
                    <a:lumMod val="75000"/>
                  </a:schemeClr>
                </a:solidFill>
                <a:latin typeface="Rubik" panose="00000500000000000000" pitchFamily="2" charset="-79"/>
                <a:cs typeface="Rubik" panose="00000500000000000000" pitchFamily="2" charset="-79"/>
              </a:rPr>
              <a:t>I/O ASM </a:t>
            </a:r>
            <a:r>
              <a:rPr lang="it-IT" sz="2200" b="1" dirty="0" err="1">
                <a:solidFill>
                  <a:schemeClr val="accent2">
                    <a:lumMod val="75000"/>
                  </a:schemeClr>
                </a:solidFill>
                <a:latin typeface="Rubik" panose="00000500000000000000" pitchFamily="2" charset="-79"/>
                <a:cs typeface="Rubik" panose="00000500000000000000" pitchFamily="2" charset="-79"/>
              </a:rPr>
              <a:t>composition</a:t>
            </a:r>
            <a:r>
              <a:rPr lang="it-IT" sz="2200" b="1" dirty="0">
                <a:solidFill>
                  <a:schemeClr val="accent2">
                    <a:lumMod val="75000"/>
                  </a:schemeClr>
                </a:solidFill>
                <a:latin typeface="Rubik" panose="00000500000000000000" pitchFamily="2" charset="-79"/>
                <a:cs typeface="Rubik" panose="00000500000000000000" pitchFamily="2" charset="-79"/>
              </a:rPr>
              <a:t> formula </a:t>
            </a:r>
            <a:r>
              <a:rPr lang="it-IT" sz="2200" dirty="0">
                <a:latin typeface="Rubik" panose="00000500000000000000" pitchFamily="2" charset="-79"/>
                <a:cs typeface="Rubik" panose="00000500000000000000" pitchFamily="2" charset="-79"/>
              </a:rPr>
              <a:t>c </a:t>
            </a:r>
            <a:r>
              <a:rPr lang="en-US" sz="2200" b="1" dirty="0">
                <a:latin typeface="Rubik" panose="00000500000000000000" pitchFamily="2" charset="-79"/>
                <a:cs typeface="Rubik" panose="00000500000000000000" pitchFamily="2" charset="-79"/>
              </a:rPr>
              <a:t>over an ASM assembly </a:t>
            </a:r>
            <a:r>
              <a:rPr lang="en-US" sz="2200" dirty="0">
                <a:latin typeface="Rubik" panose="00000500000000000000" pitchFamily="2" charset="-79"/>
                <a:cs typeface="Rubik" panose="00000500000000000000" pitchFamily="2" charset="-79"/>
              </a:rPr>
              <a:t>A is:</a:t>
            </a:r>
          </a:p>
          <a:p>
            <a:pPr marL="971550" lvl="2" indent="-342900">
              <a:buFont typeface="Arial" panose="020B0604020202020204" pitchFamily="34" charset="0"/>
              <a:buChar char="•"/>
            </a:pPr>
            <a:r>
              <a:rPr lang="en-US" sz="2200" dirty="0">
                <a:latin typeface="Rubik" panose="00000500000000000000" pitchFamily="2" charset="-79"/>
                <a:cs typeface="Rubik" panose="00000500000000000000" pitchFamily="2" charset="-79"/>
              </a:rPr>
              <a:t>a single </a:t>
            </a:r>
            <a:r>
              <a:rPr lang="en-US" sz="2200" dirty="0">
                <a:solidFill>
                  <a:schemeClr val="accent2">
                    <a:lumMod val="75000"/>
                  </a:schemeClr>
                </a:solidFill>
                <a:latin typeface="Rubik" panose="00000500000000000000" pitchFamily="2" charset="-79"/>
                <a:cs typeface="Rubik" panose="00000500000000000000" pitchFamily="2" charset="-79"/>
              </a:rPr>
              <a:t>I/O ASM m </a:t>
            </a:r>
            <a:r>
              <a:rPr lang="en-US" sz="2200" dirty="0">
                <a:latin typeface="Rubik" panose="00000500000000000000" pitchFamily="2" charset="-79"/>
                <a:cs typeface="Rubik" panose="00000500000000000000" pitchFamily="2" charset="-79"/>
              </a:rPr>
              <a:t>belonging to A, with input </a:t>
            </a:r>
            <a:r>
              <a:rPr lang="en-US" sz="2200" dirty="0" err="1">
                <a:latin typeface="Rubik" panose="00000500000000000000" pitchFamily="2" charset="-79"/>
                <a:cs typeface="Rubik" panose="00000500000000000000" pitchFamily="2" charset="-79"/>
              </a:rPr>
              <a:t>I</a:t>
            </a:r>
            <a:r>
              <a:rPr lang="en-US" sz="2200" baseline="-25000" dirty="0" err="1">
                <a:latin typeface="Rubik" panose="00000500000000000000" pitchFamily="2" charset="-79"/>
                <a:cs typeface="Rubik" panose="00000500000000000000" pitchFamily="2" charset="-79"/>
              </a:rPr>
              <a:t>m</a:t>
            </a:r>
            <a:r>
              <a:rPr lang="en-US" sz="2200" dirty="0">
                <a:latin typeface="Rubik" panose="00000500000000000000" pitchFamily="2" charset="-79"/>
                <a:cs typeface="Rubik" panose="00000500000000000000" pitchFamily="2" charset="-79"/>
              </a:rPr>
              <a:t> , output O</a:t>
            </a:r>
            <a:r>
              <a:rPr lang="en-US" sz="2200" baseline="-25000" dirty="0">
                <a:latin typeface="Rubik" panose="00000500000000000000" pitchFamily="2" charset="-79"/>
                <a:cs typeface="Rubik" panose="00000500000000000000" pitchFamily="2" charset="-79"/>
              </a:rPr>
              <a:t>m </a:t>
            </a:r>
            <a:r>
              <a:rPr lang="en-US" sz="2200" dirty="0">
                <a:latin typeface="Rubik" panose="00000500000000000000" pitchFamily="2" charset="-79"/>
                <a:cs typeface="Rubik" panose="00000500000000000000" pitchFamily="2" charset="-79"/>
              </a:rPr>
              <a:t> and locations values </a:t>
            </a:r>
            <a:r>
              <a:rPr lang="en-US" sz="2200" i="1" dirty="0" err="1">
                <a:latin typeface="Rubik" panose="00000500000000000000" pitchFamily="2" charset="-79"/>
                <a:cs typeface="Rubik" panose="00000500000000000000" pitchFamily="2" charset="-79"/>
              </a:rPr>
              <a:t>currState</a:t>
            </a:r>
            <a:r>
              <a:rPr lang="en-US" sz="2200" i="1" dirty="0">
                <a:latin typeface="Rubik" panose="00000500000000000000" pitchFamily="2" charset="-79"/>
                <a:cs typeface="Rubik" panose="00000500000000000000" pitchFamily="2" charset="-79"/>
              </a:rPr>
              <a:t>(m) </a:t>
            </a:r>
          </a:p>
          <a:p>
            <a:pPr marL="971550" lvl="2" indent="-342900">
              <a:buFont typeface="Arial" panose="020B0604020202020204" pitchFamily="34" charset="0"/>
              <a:buChar char="•"/>
            </a:pPr>
            <a:r>
              <a:rPr lang="en-US" sz="2200" dirty="0">
                <a:latin typeface="Rubik" panose="00000500000000000000" pitchFamily="2" charset="-79"/>
                <a:cs typeface="Rubik" panose="00000500000000000000" pitchFamily="2" charset="-79"/>
              </a:rPr>
              <a:t>or </a:t>
            </a:r>
            <a:r>
              <a:rPr lang="en-US" sz="2200" dirty="0">
                <a:solidFill>
                  <a:schemeClr val="accent2">
                    <a:lumMod val="75000"/>
                  </a:schemeClr>
                </a:solidFill>
                <a:latin typeface="Rubik" panose="00000500000000000000" pitchFamily="2" charset="-79"/>
                <a:cs typeface="Rubik" panose="00000500000000000000" pitchFamily="2" charset="-79"/>
              </a:rPr>
              <a:t>c1  </a:t>
            </a:r>
            <a:r>
              <a:rPr lang="en-US" sz="2200" i="1" dirty="0">
                <a:solidFill>
                  <a:schemeClr val="accent2">
                    <a:lumMod val="75000"/>
                  </a:schemeClr>
                </a:solidFill>
                <a:latin typeface="Rubik" panose="00000500000000000000" pitchFamily="2" charset="-79"/>
                <a:cs typeface="Rubik" panose="00000500000000000000" pitchFamily="2" charset="-79"/>
              </a:rPr>
              <a:t>op</a:t>
            </a:r>
            <a:r>
              <a:rPr lang="en-US" sz="2200" dirty="0">
                <a:solidFill>
                  <a:schemeClr val="accent2">
                    <a:lumMod val="75000"/>
                  </a:schemeClr>
                </a:solidFill>
                <a:latin typeface="Rubik" panose="00000500000000000000" pitchFamily="2" charset="-79"/>
                <a:cs typeface="Rubik" panose="00000500000000000000" pitchFamily="2" charset="-79"/>
              </a:rPr>
              <a:t> c2  </a:t>
            </a:r>
            <a:r>
              <a:rPr lang="en-US" sz="2200" dirty="0">
                <a:latin typeface="Rubik" panose="00000500000000000000" pitchFamily="2" charset="-79"/>
                <a:cs typeface="Rubik" panose="00000500000000000000" pitchFamily="2" charset="-79"/>
              </a:rPr>
              <a:t>where c1 and c2 are composition formulas </a:t>
            </a:r>
            <a:r>
              <a:rPr lang="it-IT" sz="2200" dirty="0">
                <a:latin typeface="Rubik" panose="00000500000000000000" pitchFamily="2" charset="-79"/>
                <a:cs typeface="Rubik" panose="00000500000000000000" pitchFamily="2" charset="-79"/>
              </a:rPr>
              <a:t>and </a:t>
            </a:r>
            <a:r>
              <a:rPr lang="it-IT" sz="2200" i="1" dirty="0">
                <a:latin typeface="Rubik" panose="00000500000000000000" pitchFamily="2" charset="-79"/>
                <a:cs typeface="Rubik" panose="00000500000000000000" pitchFamily="2" charset="-79"/>
              </a:rPr>
              <a:t>op</a:t>
            </a:r>
            <a:r>
              <a:rPr lang="it-IT" sz="2200" dirty="0">
                <a:latin typeface="Rubik" panose="00000500000000000000" pitchFamily="2" charset="-79"/>
                <a:cs typeface="Rubik" panose="00000500000000000000" pitchFamily="2" charset="-79"/>
              </a:rPr>
              <a:t> </a:t>
            </a:r>
            <a:r>
              <a:rPr lang="it-IT" sz="2200" dirty="0" err="1">
                <a:latin typeface="Rubik" panose="00000500000000000000" pitchFamily="2" charset="-79"/>
                <a:cs typeface="Rubik" panose="00000500000000000000" pitchFamily="2" charset="-79"/>
              </a:rPr>
              <a:t>is</a:t>
            </a:r>
            <a:r>
              <a:rPr lang="it-IT" sz="2200" dirty="0">
                <a:latin typeface="Rubik" panose="00000500000000000000" pitchFamily="2" charset="-79"/>
                <a:cs typeface="Rubik" panose="00000500000000000000" pitchFamily="2" charset="-79"/>
              </a:rPr>
              <a:t> a (</a:t>
            </a:r>
            <a:r>
              <a:rPr lang="it-IT" sz="2200" dirty="0" err="1">
                <a:latin typeface="Rubik" panose="00000500000000000000" pitchFamily="2" charset="-79"/>
                <a:cs typeface="Rubik" panose="00000500000000000000" pitchFamily="2" charset="-79"/>
              </a:rPr>
              <a:t>binary</a:t>
            </a:r>
            <a:r>
              <a:rPr lang="it-IT" sz="2200" dirty="0">
                <a:latin typeface="Rubik" panose="00000500000000000000" pitchFamily="2" charset="-79"/>
                <a:cs typeface="Rubik" panose="00000500000000000000" pitchFamily="2" charset="-79"/>
              </a:rPr>
              <a:t>) </a:t>
            </a:r>
            <a:r>
              <a:rPr lang="it-IT" sz="2200" dirty="0" err="1">
                <a:latin typeface="Rubik" panose="00000500000000000000" pitchFamily="2" charset="-79"/>
                <a:cs typeface="Rubik" panose="00000500000000000000" pitchFamily="2" charset="-79"/>
              </a:rPr>
              <a:t>composition</a:t>
            </a:r>
            <a:r>
              <a:rPr lang="it-IT" sz="2200" dirty="0">
                <a:latin typeface="Rubik" panose="00000500000000000000" pitchFamily="2" charset="-79"/>
                <a:cs typeface="Rubik" panose="00000500000000000000" pitchFamily="2" charset="-79"/>
              </a:rPr>
              <a:t> operator from the set:</a:t>
            </a:r>
          </a:p>
          <a:p>
            <a:pPr marL="1428750" lvl="3" indent="-342900">
              <a:buFont typeface="Arial" panose="020B0604020202020204" pitchFamily="34" charset="0"/>
              <a:buChar char="•"/>
            </a:pPr>
            <a:r>
              <a:rPr lang="it-IT" sz="2200" dirty="0">
                <a:solidFill>
                  <a:schemeClr val="accent2">
                    <a:lumMod val="75000"/>
                  </a:schemeClr>
                </a:solidFill>
                <a:latin typeface="Rubik" panose="00000500000000000000" pitchFamily="2" charset="-79"/>
                <a:cs typeface="Rubik" panose="00000500000000000000" pitchFamily="2" charset="-79"/>
              </a:rPr>
              <a:t>|  </a:t>
            </a:r>
            <a:r>
              <a:rPr lang="it-IT" sz="2200" dirty="0">
                <a:latin typeface="Rubik" panose="00000500000000000000" pitchFamily="2" charset="-79"/>
                <a:cs typeface="Rubik" panose="00000500000000000000" pitchFamily="2" charset="-79"/>
              </a:rPr>
              <a:t>(simplex) pipe or </a:t>
            </a:r>
            <a:r>
              <a:rPr lang="it-IT" sz="2200" dirty="0" err="1">
                <a:latin typeface="Rubik" panose="00000500000000000000" pitchFamily="2" charset="-79"/>
                <a:cs typeface="Rubik" panose="00000500000000000000" pitchFamily="2" charset="-79"/>
              </a:rPr>
              <a:t>sequence</a:t>
            </a:r>
            <a:endParaRPr lang="it-IT" sz="2200" dirty="0">
              <a:latin typeface="Rubik" panose="00000500000000000000" pitchFamily="2" charset="-79"/>
              <a:cs typeface="Rubik" panose="00000500000000000000" pitchFamily="2" charset="-79"/>
            </a:endParaRPr>
          </a:p>
          <a:p>
            <a:pPr marL="1428750" lvl="3" indent="-342900">
              <a:buFont typeface="Arial" panose="020B0604020202020204" pitchFamily="34" charset="0"/>
              <a:buChar char="•"/>
            </a:pPr>
            <a:r>
              <a:rPr lang="it-IT" sz="2200" dirty="0">
                <a:solidFill>
                  <a:schemeClr val="accent2">
                    <a:lumMod val="75000"/>
                  </a:schemeClr>
                </a:solidFill>
                <a:latin typeface="Rubik" panose="00000500000000000000" pitchFamily="2" charset="-79"/>
                <a:cs typeface="Rubik" panose="00000500000000000000" pitchFamily="2" charset="-79"/>
              </a:rPr>
              <a:t>&lt;|&gt;</a:t>
            </a:r>
            <a:r>
              <a:rPr lang="it-IT" sz="2200" dirty="0">
                <a:latin typeface="Rubik" panose="00000500000000000000" pitchFamily="2" charset="-79"/>
                <a:cs typeface="Rubik" panose="00000500000000000000" pitchFamily="2" charset="-79"/>
              </a:rPr>
              <a:t> </a:t>
            </a:r>
            <a:r>
              <a:rPr lang="it-IT" sz="2200" dirty="0" err="1">
                <a:latin typeface="Rubik" panose="00000500000000000000" pitchFamily="2" charset="-79"/>
                <a:cs typeface="Rubik" panose="00000500000000000000" pitchFamily="2" charset="-79"/>
              </a:rPr>
              <a:t>half</a:t>
            </a:r>
            <a:r>
              <a:rPr lang="it-IT" sz="2200" dirty="0">
                <a:latin typeface="Rubik" panose="00000500000000000000" pitchFamily="2" charset="-79"/>
                <a:cs typeface="Rubik" panose="00000500000000000000" pitchFamily="2" charset="-79"/>
              </a:rPr>
              <a:t>-duplex </a:t>
            </a:r>
            <a:r>
              <a:rPr lang="it-IT" sz="2200" dirty="0" err="1">
                <a:latin typeface="Rubik" panose="00000500000000000000" pitchFamily="2" charset="-79"/>
                <a:cs typeface="Rubik" panose="00000500000000000000" pitchFamily="2" charset="-79"/>
              </a:rPr>
              <a:t>bidirectional</a:t>
            </a:r>
            <a:r>
              <a:rPr lang="it-IT" sz="2200" dirty="0">
                <a:latin typeface="Rubik" panose="00000500000000000000" pitchFamily="2" charset="-79"/>
                <a:cs typeface="Rubik" panose="00000500000000000000" pitchFamily="2" charset="-79"/>
              </a:rPr>
              <a:t> pipe</a:t>
            </a:r>
          </a:p>
          <a:p>
            <a:pPr marL="1428750" lvl="3" indent="-342900">
              <a:buFont typeface="Arial" panose="020B0604020202020204" pitchFamily="34" charset="0"/>
              <a:buChar char="•"/>
            </a:pPr>
            <a:r>
              <a:rPr lang="it-IT" sz="2200" dirty="0">
                <a:solidFill>
                  <a:schemeClr val="accent2">
                    <a:lumMod val="75000"/>
                  </a:schemeClr>
                </a:solidFill>
                <a:latin typeface="Rubik" panose="00000500000000000000" pitchFamily="2" charset="-79"/>
                <a:cs typeface="Rubik" panose="00000500000000000000" pitchFamily="2" charset="-79"/>
              </a:rPr>
              <a:t>&lt;&gt; </a:t>
            </a:r>
            <a:r>
              <a:rPr lang="it-IT" sz="2200" dirty="0">
                <a:latin typeface="Rubik" panose="00000500000000000000" pitchFamily="2" charset="-79"/>
                <a:cs typeface="Rubik" panose="00000500000000000000" pitchFamily="2" charset="-79"/>
              </a:rPr>
              <a:t>full-duplex </a:t>
            </a:r>
            <a:r>
              <a:rPr lang="it-IT" sz="2200" dirty="0" err="1">
                <a:latin typeface="Rubik" panose="00000500000000000000" pitchFamily="2" charset="-79"/>
                <a:cs typeface="Rubik" panose="00000500000000000000" pitchFamily="2" charset="-79"/>
              </a:rPr>
              <a:t>bidirectional</a:t>
            </a:r>
            <a:r>
              <a:rPr lang="it-IT" sz="2200" dirty="0">
                <a:latin typeface="Rubik" panose="00000500000000000000" pitchFamily="2" charset="-79"/>
                <a:cs typeface="Rubik" panose="00000500000000000000" pitchFamily="2" charset="-79"/>
              </a:rPr>
              <a:t> pipe</a:t>
            </a:r>
          </a:p>
          <a:p>
            <a:pPr marL="1428750" lvl="3" indent="-342900">
              <a:buFont typeface="Arial" panose="020B0604020202020204" pitchFamily="34" charset="0"/>
              <a:buChar char="•"/>
            </a:pPr>
            <a:r>
              <a:rPr lang="it-IT" sz="2200" dirty="0">
                <a:solidFill>
                  <a:schemeClr val="accent2">
                    <a:lumMod val="75000"/>
                  </a:schemeClr>
                </a:solidFill>
                <a:latin typeface="Rubik" panose="00000500000000000000" pitchFamily="2" charset="-79"/>
                <a:cs typeface="Rubik" panose="00000500000000000000" pitchFamily="2" charset="-79"/>
              </a:rPr>
              <a:t>|| </a:t>
            </a:r>
            <a:r>
              <a:rPr lang="en-US" sz="2200" dirty="0">
                <a:latin typeface="Rubik" panose="00000500000000000000" pitchFamily="2" charset="-79"/>
                <a:cs typeface="Rubik" panose="00000500000000000000" pitchFamily="2" charset="-79"/>
              </a:rPr>
              <a:t>synchronous parallel split (or fork-join)</a:t>
            </a:r>
            <a:endParaRPr lang="it-IT" dirty="0"/>
          </a:p>
        </p:txBody>
      </p:sp>
      <p:sp>
        <p:nvSpPr>
          <p:cNvPr id="5" name="Rettangolo 4">
            <a:extLst>
              <a:ext uri="{FF2B5EF4-FFF2-40B4-BE49-F238E27FC236}">
                <a16:creationId xmlns:a16="http://schemas.microsoft.com/office/drawing/2014/main" id="{059D144C-55F2-4FC6-A9E8-67CFF3DA5760}"/>
              </a:ext>
            </a:extLst>
          </p:cNvPr>
          <p:cNvSpPr/>
          <p:nvPr/>
        </p:nvSpPr>
        <p:spPr>
          <a:xfrm>
            <a:off x="547012" y="5315017"/>
            <a:ext cx="4934364" cy="430887"/>
          </a:xfrm>
          <a:prstGeom prst="rect">
            <a:avLst/>
          </a:prstGeom>
        </p:spPr>
        <p:txBody>
          <a:bodyPr wrap="none">
            <a:spAutoFit/>
          </a:bodyPr>
          <a:lstStyle/>
          <a:p>
            <a:pPr marL="514350" lvl="1" indent="-342900">
              <a:buFont typeface="Arial" panose="020B0604020202020204" pitchFamily="34" charset="0"/>
              <a:buChar char="•"/>
            </a:pPr>
            <a:r>
              <a:rPr lang="it-IT" sz="2200" i="1" dirty="0" err="1">
                <a:latin typeface="Rubik" panose="00000500000000000000" pitchFamily="2" charset="-79"/>
                <a:cs typeface="Rubik" panose="00000500000000000000" pitchFamily="2" charset="-79"/>
              </a:rPr>
              <a:t>Example</a:t>
            </a:r>
            <a:r>
              <a:rPr lang="it-IT" sz="2200" i="1" dirty="0">
                <a:latin typeface="Rubik" panose="00000500000000000000" pitchFamily="2" charset="-79"/>
                <a:cs typeface="Rubik" panose="00000500000000000000" pitchFamily="2" charset="-79"/>
              </a:rPr>
              <a:t>: </a:t>
            </a:r>
            <a:r>
              <a:rPr lang="en-US" sz="2200" dirty="0">
                <a:solidFill>
                  <a:schemeClr val="accent2">
                    <a:lumMod val="75000"/>
                  </a:schemeClr>
                </a:solidFill>
                <a:latin typeface="Rubik" panose="00000500000000000000" pitchFamily="2" charset="-79"/>
                <a:cs typeface="Rubik" panose="00000500000000000000" pitchFamily="2" charset="-79"/>
              </a:rPr>
              <a:t>(m1 &lt;|&gt; (m2 || m3)) | m4</a:t>
            </a:r>
            <a:endParaRPr lang="it-IT" sz="2200" dirty="0">
              <a:solidFill>
                <a:schemeClr val="accent2">
                  <a:lumMod val="75000"/>
                </a:schemeClr>
              </a:solidFill>
              <a:latin typeface="Rubik" panose="00000500000000000000" pitchFamily="2" charset="-79"/>
              <a:cs typeface="Rubik" panose="00000500000000000000" pitchFamily="2" charset="-79"/>
            </a:endParaRPr>
          </a:p>
        </p:txBody>
      </p:sp>
    </p:spTree>
    <p:extLst>
      <p:ext uri="{BB962C8B-B14F-4D97-AF65-F5344CB8AC3E}">
        <p14:creationId xmlns:p14="http://schemas.microsoft.com/office/powerpoint/2010/main" val="1430672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480090-5B41-4984-B647-6882DB562725}"/>
              </a:ext>
            </a:extLst>
          </p:cNvPr>
          <p:cNvSpPr>
            <a:spLocks noGrp="1"/>
          </p:cNvSpPr>
          <p:nvPr>
            <p:ph type="title"/>
          </p:nvPr>
        </p:nvSpPr>
        <p:spPr>
          <a:xfrm>
            <a:off x="413017" y="391003"/>
            <a:ext cx="10650644" cy="996715"/>
          </a:xfrm>
        </p:spPr>
        <p:txBody>
          <a:bodyPr>
            <a:normAutofit/>
          </a:bodyPr>
          <a:lstStyle/>
          <a:p>
            <a:r>
              <a:rPr lang="en-US" noProof="0" dirty="0"/>
              <a:t>Compositional Simulation Tree of I/O ASMs</a:t>
            </a:r>
          </a:p>
        </p:txBody>
      </p:sp>
      <p:sp>
        <p:nvSpPr>
          <p:cNvPr id="5" name="Rettangolo 4">
            <a:extLst>
              <a:ext uri="{FF2B5EF4-FFF2-40B4-BE49-F238E27FC236}">
                <a16:creationId xmlns:a16="http://schemas.microsoft.com/office/drawing/2014/main" id="{1F09A45F-320B-4E65-BA83-C847FC35808F}"/>
              </a:ext>
            </a:extLst>
          </p:cNvPr>
          <p:cNvSpPr/>
          <p:nvPr/>
        </p:nvSpPr>
        <p:spPr>
          <a:xfrm>
            <a:off x="189759" y="4590352"/>
            <a:ext cx="6043642" cy="430887"/>
          </a:xfrm>
          <a:prstGeom prst="rect">
            <a:avLst/>
          </a:prstGeom>
        </p:spPr>
        <p:txBody>
          <a:bodyPr wrap="none">
            <a:spAutoFit/>
          </a:bodyPr>
          <a:lstStyle/>
          <a:p>
            <a:pPr marL="514350" lvl="1" indent="-342900">
              <a:buFont typeface="Arial" panose="020B0604020202020204" pitchFamily="34" charset="0"/>
              <a:buChar char="•"/>
            </a:pPr>
            <a:r>
              <a:rPr lang="it-IT" sz="2200" i="1" dirty="0" err="1">
                <a:latin typeface="Rubik" panose="00000500000000000000" pitchFamily="2" charset="-79"/>
                <a:cs typeface="Rubik" panose="00000500000000000000" pitchFamily="2" charset="-79"/>
              </a:rPr>
              <a:t>Example</a:t>
            </a:r>
            <a:r>
              <a:rPr lang="it-IT" sz="2200" i="1" dirty="0">
                <a:latin typeface="Rubik" panose="00000500000000000000" pitchFamily="2" charset="-79"/>
                <a:cs typeface="Rubik" panose="00000500000000000000" pitchFamily="2" charset="-79"/>
              </a:rPr>
              <a:t>: CST for  </a:t>
            </a:r>
            <a:r>
              <a:rPr lang="en-US" sz="2200" dirty="0">
                <a:solidFill>
                  <a:schemeClr val="accent2">
                    <a:lumMod val="75000"/>
                  </a:schemeClr>
                </a:solidFill>
                <a:latin typeface="Rubik" panose="00000500000000000000" pitchFamily="2" charset="-79"/>
                <a:cs typeface="Rubik" panose="00000500000000000000" pitchFamily="2" charset="-79"/>
              </a:rPr>
              <a:t>(m1 &lt;|&gt; (m2 || m3)) | m4</a:t>
            </a:r>
            <a:endParaRPr lang="it-IT" sz="2200" dirty="0">
              <a:solidFill>
                <a:schemeClr val="accent2">
                  <a:lumMod val="75000"/>
                </a:schemeClr>
              </a:solidFill>
              <a:latin typeface="Rubik" panose="00000500000000000000" pitchFamily="2" charset="-79"/>
              <a:cs typeface="Rubik" panose="00000500000000000000" pitchFamily="2" charset="-79"/>
            </a:endParaRPr>
          </a:p>
        </p:txBody>
      </p:sp>
      <p:sp>
        <p:nvSpPr>
          <p:cNvPr id="7" name="Segnaposto contenuto 6">
            <a:extLst>
              <a:ext uri="{FF2B5EF4-FFF2-40B4-BE49-F238E27FC236}">
                <a16:creationId xmlns:a16="http://schemas.microsoft.com/office/drawing/2014/main" id="{A9099301-6A3C-4940-A099-3523A41F5BAE}"/>
              </a:ext>
            </a:extLst>
          </p:cNvPr>
          <p:cNvSpPr>
            <a:spLocks noGrp="1"/>
          </p:cNvSpPr>
          <p:nvPr>
            <p:ph idx="1"/>
          </p:nvPr>
        </p:nvSpPr>
        <p:spPr>
          <a:xfrm>
            <a:off x="327497" y="1143627"/>
            <a:ext cx="10938903" cy="2021282"/>
          </a:xfrm>
        </p:spPr>
        <p:txBody>
          <a:bodyPr>
            <a:normAutofit/>
          </a:bodyPr>
          <a:lstStyle/>
          <a:p>
            <a:r>
              <a:rPr lang="en-US" sz="2200" noProof="0" dirty="0"/>
              <a:t>It is a special kind of binary tree with the following properties:</a:t>
            </a:r>
          </a:p>
          <a:p>
            <a:pPr marL="571500" lvl="1" indent="-171450"/>
            <a:r>
              <a:rPr lang="en-US" sz="2200" noProof="0" dirty="0">
                <a:latin typeface="Rubik" panose="00000500000000000000" pitchFamily="2" charset="-79"/>
                <a:cs typeface="Rubik" panose="00000500000000000000" pitchFamily="2" charset="-79"/>
              </a:rPr>
              <a:t>Each leaf is an operand (an I/O ASM and its current state). </a:t>
            </a:r>
            <a:br>
              <a:rPr lang="en-US" noProof="0" dirty="0">
                <a:latin typeface="Rubik" panose="00000500000000000000" pitchFamily="2" charset="-79"/>
                <a:cs typeface="Rubik" panose="00000500000000000000" pitchFamily="2" charset="-79"/>
              </a:rPr>
            </a:br>
            <a:r>
              <a:rPr lang="en-US" sz="2000" i="1" noProof="0" dirty="0">
                <a:latin typeface="Rubik" panose="00000500000000000000" pitchFamily="2" charset="-79"/>
                <a:cs typeface="Rubik" panose="00000500000000000000" pitchFamily="2" charset="-79"/>
              </a:rPr>
              <a:t>Examples</a:t>
            </a:r>
            <a:r>
              <a:rPr lang="en-US" sz="2000" noProof="0" dirty="0">
                <a:latin typeface="Rubik" panose="00000500000000000000" pitchFamily="2" charset="-79"/>
                <a:cs typeface="Rubik" panose="00000500000000000000" pitchFamily="2" charset="-79"/>
              </a:rPr>
              <a:t>: m</a:t>
            </a:r>
            <a:r>
              <a:rPr lang="en-US" sz="2000" baseline="-25000" noProof="0" dirty="0">
                <a:latin typeface="Rubik" panose="00000500000000000000" pitchFamily="2" charset="-79"/>
                <a:cs typeface="Rubik" panose="00000500000000000000" pitchFamily="2" charset="-79"/>
              </a:rPr>
              <a:t>1</a:t>
            </a:r>
            <a:r>
              <a:rPr lang="en-US" sz="2000" noProof="0" dirty="0">
                <a:latin typeface="Rubik" panose="00000500000000000000" pitchFamily="2" charset="-79"/>
                <a:cs typeface="Rubik" panose="00000500000000000000" pitchFamily="2" charset="-79"/>
              </a:rPr>
              <a:t>, m</a:t>
            </a:r>
            <a:r>
              <a:rPr lang="en-US" sz="2000" baseline="-25000" noProof="0" dirty="0">
                <a:latin typeface="Rubik" panose="00000500000000000000" pitchFamily="2" charset="-79"/>
                <a:cs typeface="Rubik" panose="00000500000000000000" pitchFamily="2" charset="-79"/>
              </a:rPr>
              <a:t>2</a:t>
            </a:r>
            <a:r>
              <a:rPr lang="en-US" sz="2000" noProof="0" dirty="0">
                <a:latin typeface="Rubik" panose="00000500000000000000" pitchFamily="2" charset="-79"/>
                <a:cs typeface="Rubik" panose="00000500000000000000" pitchFamily="2" charset="-79"/>
              </a:rPr>
              <a:t>, m</a:t>
            </a:r>
            <a:r>
              <a:rPr lang="en-US" sz="2000" baseline="-25000" noProof="0" dirty="0">
                <a:latin typeface="Rubik" panose="00000500000000000000" pitchFamily="2" charset="-79"/>
                <a:cs typeface="Rubik" panose="00000500000000000000" pitchFamily="2" charset="-79"/>
              </a:rPr>
              <a:t>3</a:t>
            </a:r>
            <a:r>
              <a:rPr lang="en-US" sz="2000" noProof="0" dirty="0">
                <a:latin typeface="Rubik" panose="00000500000000000000" pitchFamily="2" charset="-79"/>
                <a:cs typeface="Rubik" panose="00000500000000000000" pitchFamily="2" charset="-79"/>
              </a:rPr>
              <a:t>, and m</a:t>
            </a:r>
            <a:r>
              <a:rPr lang="en-US" sz="2000" baseline="-25000" noProof="0" dirty="0">
                <a:latin typeface="Rubik" panose="00000500000000000000" pitchFamily="2" charset="-79"/>
                <a:cs typeface="Rubik" panose="00000500000000000000" pitchFamily="2" charset="-79"/>
              </a:rPr>
              <a:t>4</a:t>
            </a:r>
          </a:p>
          <a:p>
            <a:pPr marL="571500" lvl="1" indent="-171450"/>
            <a:r>
              <a:rPr lang="en-US" sz="2200" noProof="0" dirty="0">
                <a:latin typeface="Rubik" panose="00000500000000000000" pitchFamily="2" charset="-79"/>
                <a:cs typeface="Rubik" panose="00000500000000000000" pitchFamily="2" charset="-79"/>
              </a:rPr>
              <a:t>The root and internal nodes are composition operators. </a:t>
            </a:r>
            <a:br>
              <a:rPr lang="en-US" noProof="0" dirty="0">
                <a:latin typeface="Rubik" panose="00000500000000000000" pitchFamily="2" charset="-79"/>
                <a:cs typeface="Rubik" panose="00000500000000000000" pitchFamily="2" charset="-79"/>
              </a:rPr>
            </a:br>
            <a:r>
              <a:rPr lang="en-US" sz="2000" i="1" noProof="0" dirty="0">
                <a:latin typeface="Rubik" panose="00000500000000000000" pitchFamily="2" charset="-79"/>
                <a:cs typeface="Rubik" panose="00000500000000000000" pitchFamily="2" charset="-79"/>
              </a:rPr>
              <a:t>Examples</a:t>
            </a:r>
            <a:r>
              <a:rPr lang="en-US" sz="2000" noProof="0" dirty="0">
                <a:latin typeface="Rubik" panose="00000500000000000000" pitchFamily="2" charset="-79"/>
                <a:cs typeface="Rubik" panose="00000500000000000000" pitchFamily="2" charset="-79"/>
              </a:rPr>
              <a:t>: |, &lt;|&gt;, ||</a:t>
            </a:r>
          </a:p>
          <a:p>
            <a:pPr marL="571500" lvl="1" indent="-171450"/>
            <a:endParaRPr lang="en-US" sz="2200" noProof="0" dirty="0"/>
          </a:p>
          <a:p>
            <a:pPr marL="571500" lvl="1" indent="-171450"/>
            <a:endParaRPr lang="en-US" noProof="0" dirty="0"/>
          </a:p>
          <a:p>
            <a:endParaRPr lang="en-US" noProof="0" dirty="0"/>
          </a:p>
        </p:txBody>
      </p:sp>
      <p:sp>
        <p:nvSpPr>
          <p:cNvPr id="11" name="Rettangolo 10">
            <a:extLst>
              <a:ext uri="{FF2B5EF4-FFF2-40B4-BE49-F238E27FC236}">
                <a16:creationId xmlns:a16="http://schemas.microsoft.com/office/drawing/2014/main" id="{BA7C1F73-6171-4EB6-A6D6-80F97324C8F8}"/>
              </a:ext>
            </a:extLst>
          </p:cNvPr>
          <p:cNvSpPr/>
          <p:nvPr/>
        </p:nvSpPr>
        <p:spPr>
          <a:xfrm>
            <a:off x="327498" y="2978119"/>
            <a:ext cx="7283732" cy="1107996"/>
          </a:xfrm>
          <a:prstGeom prst="rect">
            <a:avLst/>
          </a:prstGeom>
        </p:spPr>
        <p:txBody>
          <a:bodyPr wrap="square">
            <a:spAutoFit/>
          </a:bodyPr>
          <a:lstStyle/>
          <a:p>
            <a:pPr marL="342900" indent="-342900">
              <a:buFont typeface="Arial" panose="020B0604020202020204" pitchFamily="34" charset="0"/>
              <a:buChar char="•"/>
            </a:pPr>
            <a:r>
              <a:rPr lang="en-US" sz="2200" dirty="0">
                <a:latin typeface="Rubik" panose="00000500000000000000" pitchFamily="2" charset="-79"/>
                <a:cs typeface="Rubik" panose="00000500000000000000" pitchFamily="2" charset="-79"/>
              </a:rPr>
              <a:t>Intuitively, an </a:t>
            </a:r>
            <a:r>
              <a:rPr lang="en-US" sz="2200" b="1" dirty="0">
                <a:solidFill>
                  <a:schemeClr val="accent2">
                    <a:lumMod val="75000"/>
                  </a:schemeClr>
                </a:solidFill>
                <a:latin typeface="Rubik" panose="00000500000000000000" pitchFamily="2" charset="-79"/>
                <a:cs typeface="Rubik" panose="00000500000000000000" pitchFamily="2" charset="-79"/>
              </a:rPr>
              <a:t>execution step of an I/O ASM  composition</a:t>
            </a:r>
            <a:r>
              <a:rPr lang="en-US" sz="2200" dirty="0">
                <a:latin typeface="Rubik" panose="00000500000000000000" pitchFamily="2" charset="-79"/>
                <a:cs typeface="Rubik" panose="00000500000000000000" pitchFamily="2" charset="-79"/>
              </a:rPr>
              <a:t> is a </a:t>
            </a:r>
            <a:r>
              <a:rPr lang="en-US" sz="2200" b="1" dirty="0">
                <a:latin typeface="Rubik" panose="00000500000000000000" pitchFamily="2" charset="-79"/>
                <a:cs typeface="Rubik" panose="00000500000000000000" pitchFamily="2" charset="-79"/>
              </a:rPr>
              <a:t>recursive traversal of its CST </a:t>
            </a:r>
            <a:br>
              <a:rPr lang="en-US" sz="2200" dirty="0">
                <a:latin typeface="Rubik" panose="00000500000000000000" pitchFamily="2" charset="-79"/>
                <a:cs typeface="Rubik" panose="00000500000000000000" pitchFamily="2" charset="-79"/>
              </a:rPr>
            </a:br>
            <a:r>
              <a:rPr lang="en-US" sz="2200" dirty="0">
                <a:latin typeface="Rubik" panose="00000500000000000000" pitchFamily="2" charset="-79"/>
                <a:cs typeface="Rubik" panose="00000500000000000000" pitchFamily="2" charset="-79"/>
              </a:rPr>
              <a:t>to evaluate nodes according to their type. </a:t>
            </a:r>
          </a:p>
        </p:txBody>
      </p:sp>
      <p:sp>
        <p:nvSpPr>
          <p:cNvPr id="15" name="Freeform: Shape 14">
            <a:extLst>
              <a:ext uri="{FF2B5EF4-FFF2-40B4-BE49-F238E27FC236}">
                <a16:creationId xmlns:a16="http://schemas.microsoft.com/office/drawing/2014/main" id="{8F144AD6-15DB-4167-91DF-CD8460CD307D}"/>
              </a:ext>
            </a:extLst>
          </p:cNvPr>
          <p:cNvSpPr/>
          <p:nvPr/>
        </p:nvSpPr>
        <p:spPr>
          <a:xfrm>
            <a:off x="7464633" y="3689585"/>
            <a:ext cx="1121261" cy="535713"/>
          </a:xfrm>
          <a:custGeom>
            <a:avLst/>
            <a:gdLst>
              <a:gd name="connsiteX0" fmla="*/ 0 w 1121261"/>
              <a:gd name="connsiteY0" fmla="*/ 0 h 535713"/>
              <a:gd name="connsiteX1" fmla="*/ 1121262 w 1121261"/>
              <a:gd name="connsiteY1" fmla="*/ 0 h 535713"/>
              <a:gd name="connsiteX2" fmla="*/ 1121262 w 1121261"/>
              <a:gd name="connsiteY2" fmla="*/ 535714 h 535713"/>
              <a:gd name="connsiteX3" fmla="*/ 0 w 1121261"/>
              <a:gd name="connsiteY3" fmla="*/ 535714 h 535713"/>
            </a:gdLst>
            <a:ahLst/>
            <a:cxnLst>
              <a:cxn ang="0">
                <a:pos x="connsiteX0" y="connsiteY0"/>
              </a:cxn>
              <a:cxn ang="0">
                <a:pos x="connsiteX1" y="connsiteY1"/>
              </a:cxn>
              <a:cxn ang="0">
                <a:pos x="connsiteX2" y="connsiteY2"/>
              </a:cxn>
              <a:cxn ang="0">
                <a:pos x="connsiteX3" y="connsiteY3"/>
              </a:cxn>
            </a:cxnLst>
            <a:rect l="l" t="t" r="r" b="b"/>
            <a:pathLst>
              <a:path w="1121261" h="535713">
                <a:moveTo>
                  <a:pt x="0" y="0"/>
                </a:moveTo>
                <a:lnTo>
                  <a:pt x="1121262" y="0"/>
                </a:lnTo>
                <a:lnTo>
                  <a:pt x="1121262" y="535714"/>
                </a:lnTo>
                <a:lnTo>
                  <a:pt x="0" y="535714"/>
                </a:lnTo>
                <a:close/>
              </a:path>
            </a:pathLst>
          </a:custGeom>
          <a:noFill/>
          <a:ln w="12456" cap="flat">
            <a:solidFill>
              <a:srgbClr val="B5B5B5"/>
            </a:solidFill>
            <a:prstDash val="solid"/>
            <a:miter/>
          </a:ln>
        </p:spPr>
        <p:txBody>
          <a:bodyPr rtlCol="0" anchor="ctr"/>
          <a:lstStyle/>
          <a:p>
            <a:endParaRPr lang="en-US"/>
          </a:p>
        </p:txBody>
      </p:sp>
      <p:sp>
        <p:nvSpPr>
          <p:cNvPr id="16" name="TextBox 15">
            <a:extLst>
              <a:ext uri="{FF2B5EF4-FFF2-40B4-BE49-F238E27FC236}">
                <a16:creationId xmlns:a16="http://schemas.microsoft.com/office/drawing/2014/main" id="{89A19D4D-D39E-48C8-8436-C615F2641AB3}"/>
              </a:ext>
            </a:extLst>
          </p:cNvPr>
          <p:cNvSpPr txBox="1"/>
          <p:nvPr/>
        </p:nvSpPr>
        <p:spPr>
          <a:xfrm>
            <a:off x="7815468" y="3637635"/>
            <a:ext cx="407132" cy="278316"/>
          </a:xfrm>
          <a:prstGeom prst="rect">
            <a:avLst/>
          </a:prstGeom>
          <a:noFill/>
        </p:spPr>
        <p:txBody>
          <a:bodyPr wrap="none" rtlCol="0">
            <a:spAutoFit/>
          </a:bodyPr>
          <a:lstStyle/>
          <a:p>
            <a:pPr algn="l"/>
            <a:r>
              <a:rPr lang="en-US" sz="1177" spc="0" baseline="0">
                <a:solidFill>
                  <a:srgbClr val="000000"/>
                </a:solidFill>
                <a:latin typeface="Helvetica"/>
                <a:cs typeface="Helvetica"/>
                <a:sym typeface="Helvetica"/>
                <a:rtl val="0"/>
              </a:rPr>
              <a:t>m1</a:t>
            </a:r>
          </a:p>
        </p:txBody>
      </p:sp>
      <p:sp>
        <p:nvSpPr>
          <p:cNvPr id="17" name="Freeform: Shape 16">
            <a:extLst>
              <a:ext uri="{FF2B5EF4-FFF2-40B4-BE49-F238E27FC236}">
                <a16:creationId xmlns:a16="http://schemas.microsoft.com/office/drawing/2014/main" id="{1AE7A5FE-62BA-46F8-8941-D551B40597C1}"/>
              </a:ext>
            </a:extLst>
          </p:cNvPr>
          <p:cNvSpPr/>
          <p:nvPr/>
        </p:nvSpPr>
        <p:spPr>
          <a:xfrm>
            <a:off x="8835063" y="4275132"/>
            <a:ext cx="1121261" cy="460963"/>
          </a:xfrm>
          <a:custGeom>
            <a:avLst/>
            <a:gdLst>
              <a:gd name="connsiteX0" fmla="*/ 0 w 1121261"/>
              <a:gd name="connsiteY0" fmla="*/ 0 h 460963"/>
              <a:gd name="connsiteX1" fmla="*/ 1121262 w 1121261"/>
              <a:gd name="connsiteY1" fmla="*/ 0 h 460963"/>
              <a:gd name="connsiteX2" fmla="*/ 1121262 w 1121261"/>
              <a:gd name="connsiteY2" fmla="*/ 460963 h 460963"/>
              <a:gd name="connsiteX3" fmla="*/ 0 w 1121261"/>
              <a:gd name="connsiteY3" fmla="*/ 460963 h 460963"/>
            </a:gdLst>
            <a:ahLst/>
            <a:cxnLst>
              <a:cxn ang="0">
                <a:pos x="connsiteX0" y="connsiteY0"/>
              </a:cxn>
              <a:cxn ang="0">
                <a:pos x="connsiteX1" y="connsiteY1"/>
              </a:cxn>
              <a:cxn ang="0">
                <a:pos x="connsiteX2" y="connsiteY2"/>
              </a:cxn>
              <a:cxn ang="0">
                <a:pos x="connsiteX3" y="connsiteY3"/>
              </a:cxn>
            </a:cxnLst>
            <a:rect l="l" t="t" r="r" b="b"/>
            <a:pathLst>
              <a:path w="1121261" h="460963">
                <a:moveTo>
                  <a:pt x="0" y="0"/>
                </a:moveTo>
                <a:lnTo>
                  <a:pt x="1121262" y="0"/>
                </a:lnTo>
                <a:lnTo>
                  <a:pt x="1121262" y="460963"/>
                </a:lnTo>
                <a:lnTo>
                  <a:pt x="0" y="460963"/>
                </a:lnTo>
                <a:close/>
              </a:path>
            </a:pathLst>
          </a:custGeom>
          <a:noFill/>
          <a:ln w="12456" cap="flat">
            <a:solidFill>
              <a:srgbClr val="B5B5B5"/>
            </a:solidFill>
            <a:prstDash val="solid"/>
            <a:miter/>
          </a:ln>
        </p:spPr>
        <p:txBody>
          <a:bodyPr rtlCol="0" anchor="ctr"/>
          <a:lstStyle/>
          <a:p>
            <a:endParaRPr lang="en-US"/>
          </a:p>
        </p:txBody>
      </p:sp>
      <p:sp>
        <p:nvSpPr>
          <p:cNvPr id="18" name="TextBox 17">
            <a:extLst>
              <a:ext uri="{FF2B5EF4-FFF2-40B4-BE49-F238E27FC236}">
                <a16:creationId xmlns:a16="http://schemas.microsoft.com/office/drawing/2014/main" id="{7D7760AA-0621-4302-8E93-474607E508C7}"/>
              </a:ext>
            </a:extLst>
          </p:cNvPr>
          <p:cNvSpPr txBox="1"/>
          <p:nvPr/>
        </p:nvSpPr>
        <p:spPr>
          <a:xfrm>
            <a:off x="9185899" y="4223183"/>
            <a:ext cx="407132" cy="278316"/>
          </a:xfrm>
          <a:prstGeom prst="rect">
            <a:avLst/>
          </a:prstGeom>
          <a:noFill/>
        </p:spPr>
        <p:txBody>
          <a:bodyPr wrap="none" rtlCol="0">
            <a:spAutoFit/>
          </a:bodyPr>
          <a:lstStyle/>
          <a:p>
            <a:pPr algn="l"/>
            <a:r>
              <a:rPr lang="en-US" sz="1177" spc="0" baseline="0">
                <a:solidFill>
                  <a:srgbClr val="000000"/>
                </a:solidFill>
                <a:latin typeface="Helvetica"/>
                <a:cs typeface="Helvetica"/>
                <a:sym typeface="Helvetica"/>
                <a:rtl val="0"/>
              </a:rPr>
              <a:t>m2</a:t>
            </a:r>
          </a:p>
        </p:txBody>
      </p:sp>
      <p:sp>
        <p:nvSpPr>
          <p:cNvPr id="19" name="Freeform: Shape 18">
            <a:extLst>
              <a:ext uri="{FF2B5EF4-FFF2-40B4-BE49-F238E27FC236}">
                <a16:creationId xmlns:a16="http://schemas.microsoft.com/office/drawing/2014/main" id="{F5861F5B-B393-49E9-8A81-8D678A9346A6}"/>
              </a:ext>
            </a:extLst>
          </p:cNvPr>
          <p:cNvSpPr/>
          <p:nvPr/>
        </p:nvSpPr>
        <p:spPr>
          <a:xfrm>
            <a:off x="9457986" y="4810846"/>
            <a:ext cx="1121261" cy="460963"/>
          </a:xfrm>
          <a:custGeom>
            <a:avLst/>
            <a:gdLst>
              <a:gd name="connsiteX0" fmla="*/ 0 w 1121261"/>
              <a:gd name="connsiteY0" fmla="*/ 0 h 460963"/>
              <a:gd name="connsiteX1" fmla="*/ 1121262 w 1121261"/>
              <a:gd name="connsiteY1" fmla="*/ 0 h 460963"/>
              <a:gd name="connsiteX2" fmla="*/ 1121262 w 1121261"/>
              <a:gd name="connsiteY2" fmla="*/ 460963 h 460963"/>
              <a:gd name="connsiteX3" fmla="*/ 0 w 1121261"/>
              <a:gd name="connsiteY3" fmla="*/ 460963 h 460963"/>
            </a:gdLst>
            <a:ahLst/>
            <a:cxnLst>
              <a:cxn ang="0">
                <a:pos x="connsiteX0" y="connsiteY0"/>
              </a:cxn>
              <a:cxn ang="0">
                <a:pos x="connsiteX1" y="connsiteY1"/>
              </a:cxn>
              <a:cxn ang="0">
                <a:pos x="connsiteX2" y="connsiteY2"/>
              </a:cxn>
              <a:cxn ang="0">
                <a:pos x="connsiteX3" y="connsiteY3"/>
              </a:cxn>
            </a:cxnLst>
            <a:rect l="l" t="t" r="r" b="b"/>
            <a:pathLst>
              <a:path w="1121261" h="460963">
                <a:moveTo>
                  <a:pt x="0" y="0"/>
                </a:moveTo>
                <a:lnTo>
                  <a:pt x="1121262" y="0"/>
                </a:lnTo>
                <a:lnTo>
                  <a:pt x="1121262" y="460963"/>
                </a:lnTo>
                <a:lnTo>
                  <a:pt x="0" y="460963"/>
                </a:lnTo>
                <a:close/>
              </a:path>
            </a:pathLst>
          </a:custGeom>
          <a:noFill/>
          <a:ln w="12456" cap="flat">
            <a:solidFill>
              <a:srgbClr val="B5B5B5"/>
            </a:solidFill>
            <a:prstDash val="solid"/>
            <a:miter/>
          </a:ln>
        </p:spPr>
        <p:txBody>
          <a:bodyPr rtlCol="0" anchor="ctr"/>
          <a:lstStyle/>
          <a:p>
            <a:endParaRPr lang="en-US"/>
          </a:p>
        </p:txBody>
      </p:sp>
      <p:sp>
        <p:nvSpPr>
          <p:cNvPr id="20" name="TextBox 19">
            <a:extLst>
              <a:ext uri="{FF2B5EF4-FFF2-40B4-BE49-F238E27FC236}">
                <a16:creationId xmlns:a16="http://schemas.microsoft.com/office/drawing/2014/main" id="{2D145128-60F9-4BD6-B148-2EEF29FEA439}"/>
              </a:ext>
            </a:extLst>
          </p:cNvPr>
          <p:cNvSpPr txBox="1"/>
          <p:nvPr/>
        </p:nvSpPr>
        <p:spPr>
          <a:xfrm>
            <a:off x="9808822" y="4758897"/>
            <a:ext cx="407132" cy="278316"/>
          </a:xfrm>
          <a:prstGeom prst="rect">
            <a:avLst/>
          </a:prstGeom>
          <a:noFill/>
        </p:spPr>
        <p:txBody>
          <a:bodyPr wrap="none" rtlCol="0">
            <a:spAutoFit/>
          </a:bodyPr>
          <a:lstStyle/>
          <a:p>
            <a:pPr algn="l"/>
            <a:r>
              <a:rPr lang="en-US" sz="1177" spc="0" baseline="0">
                <a:solidFill>
                  <a:srgbClr val="000000"/>
                </a:solidFill>
                <a:latin typeface="Helvetica"/>
                <a:cs typeface="Helvetica"/>
                <a:sym typeface="Helvetica"/>
                <a:rtl val="0"/>
              </a:rPr>
              <a:t>m3</a:t>
            </a:r>
          </a:p>
        </p:txBody>
      </p:sp>
      <p:sp>
        <p:nvSpPr>
          <p:cNvPr id="21" name="Freeform: Shape 20">
            <a:extLst>
              <a:ext uri="{FF2B5EF4-FFF2-40B4-BE49-F238E27FC236}">
                <a16:creationId xmlns:a16="http://schemas.microsoft.com/office/drawing/2014/main" id="{7020FC4E-EB7D-40A9-AA31-96087DC49F46}"/>
              </a:ext>
            </a:extLst>
          </p:cNvPr>
          <p:cNvSpPr/>
          <p:nvPr/>
        </p:nvSpPr>
        <p:spPr>
          <a:xfrm>
            <a:off x="7713802" y="4100714"/>
            <a:ext cx="543562" cy="12458"/>
          </a:xfrm>
          <a:custGeom>
            <a:avLst/>
            <a:gdLst>
              <a:gd name="connsiteX0" fmla="*/ 0 w 543562"/>
              <a:gd name="connsiteY0" fmla="*/ 0 h 12458"/>
              <a:gd name="connsiteX1" fmla="*/ 543563 w 543562"/>
              <a:gd name="connsiteY1" fmla="*/ 0 h 12458"/>
            </a:gdLst>
            <a:ahLst/>
            <a:cxnLst>
              <a:cxn ang="0">
                <a:pos x="connsiteX0" y="connsiteY0"/>
              </a:cxn>
              <a:cxn ang="0">
                <a:pos x="connsiteX1" y="connsiteY1"/>
              </a:cxn>
            </a:cxnLst>
            <a:rect l="l" t="t" r="r" b="b"/>
            <a:pathLst>
              <a:path w="543562" h="12458">
                <a:moveTo>
                  <a:pt x="0" y="0"/>
                </a:moveTo>
                <a:lnTo>
                  <a:pt x="543563" y="0"/>
                </a:lnTo>
              </a:path>
            </a:pathLst>
          </a:custGeom>
          <a:noFill/>
          <a:ln w="12456" cap="flat">
            <a:solidFill>
              <a:srgbClr val="000000"/>
            </a:solid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DA6C8E1B-1047-447A-8C40-26FBC343BF4B}"/>
              </a:ext>
            </a:extLst>
          </p:cNvPr>
          <p:cNvSpPr/>
          <p:nvPr/>
        </p:nvSpPr>
        <p:spPr>
          <a:xfrm>
            <a:off x="8235562" y="4057109"/>
            <a:ext cx="87209" cy="87209"/>
          </a:xfrm>
          <a:custGeom>
            <a:avLst/>
            <a:gdLst>
              <a:gd name="connsiteX0" fmla="*/ 87209 w 87209"/>
              <a:gd name="connsiteY0" fmla="*/ 43605 h 87209"/>
              <a:gd name="connsiteX1" fmla="*/ 0 w 87209"/>
              <a:gd name="connsiteY1" fmla="*/ 87209 h 87209"/>
              <a:gd name="connsiteX2" fmla="*/ 21802 w 87209"/>
              <a:gd name="connsiteY2" fmla="*/ 43605 h 87209"/>
              <a:gd name="connsiteX3" fmla="*/ 0 w 87209"/>
              <a:gd name="connsiteY3" fmla="*/ 0 h 87209"/>
            </a:gdLst>
            <a:ahLst/>
            <a:cxnLst>
              <a:cxn ang="0">
                <a:pos x="connsiteX0" y="connsiteY0"/>
              </a:cxn>
              <a:cxn ang="0">
                <a:pos x="connsiteX1" y="connsiteY1"/>
              </a:cxn>
              <a:cxn ang="0">
                <a:pos x="connsiteX2" y="connsiteY2"/>
              </a:cxn>
              <a:cxn ang="0">
                <a:pos x="connsiteX3" y="connsiteY3"/>
              </a:cxn>
            </a:cxnLst>
            <a:rect l="l" t="t" r="r" b="b"/>
            <a:pathLst>
              <a:path w="87209" h="87209">
                <a:moveTo>
                  <a:pt x="87209" y="43605"/>
                </a:moveTo>
                <a:lnTo>
                  <a:pt x="0" y="87209"/>
                </a:lnTo>
                <a:lnTo>
                  <a:pt x="21802" y="43605"/>
                </a:lnTo>
                <a:lnTo>
                  <a:pt x="0" y="0"/>
                </a:lnTo>
                <a:close/>
              </a:path>
            </a:pathLst>
          </a:custGeom>
          <a:solidFill>
            <a:srgbClr val="000000"/>
          </a:solidFill>
          <a:ln w="12456" cap="flat">
            <a:solidFill>
              <a:srgbClr val="000000"/>
            </a:solid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95A98014-7DB1-4BED-BD34-9640C001CC6E}"/>
              </a:ext>
            </a:extLst>
          </p:cNvPr>
          <p:cNvSpPr/>
          <p:nvPr/>
        </p:nvSpPr>
        <p:spPr>
          <a:xfrm>
            <a:off x="7464633" y="3976129"/>
            <a:ext cx="249169" cy="249169"/>
          </a:xfrm>
          <a:custGeom>
            <a:avLst/>
            <a:gdLst>
              <a:gd name="connsiteX0" fmla="*/ 249169 w 249169"/>
              <a:gd name="connsiteY0" fmla="*/ 124585 h 249169"/>
              <a:gd name="connsiteX1" fmla="*/ 124585 w 249169"/>
              <a:gd name="connsiteY1" fmla="*/ 249169 h 249169"/>
              <a:gd name="connsiteX2" fmla="*/ 0 w 249169"/>
              <a:gd name="connsiteY2" fmla="*/ 124585 h 249169"/>
              <a:gd name="connsiteX3" fmla="*/ 124585 w 249169"/>
              <a:gd name="connsiteY3" fmla="*/ 0 h 249169"/>
              <a:gd name="connsiteX4" fmla="*/ 249169 w 249169"/>
              <a:gd name="connsiteY4" fmla="*/ 124585 h 249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69" h="249169">
                <a:moveTo>
                  <a:pt x="249169" y="124585"/>
                </a:moveTo>
                <a:cubicBezTo>
                  <a:pt x="249169" y="193391"/>
                  <a:pt x="193391" y="249169"/>
                  <a:pt x="124585" y="249169"/>
                </a:cubicBezTo>
                <a:cubicBezTo>
                  <a:pt x="55778" y="249169"/>
                  <a:pt x="0" y="193391"/>
                  <a:pt x="0" y="124585"/>
                </a:cubicBezTo>
                <a:cubicBezTo>
                  <a:pt x="0" y="55778"/>
                  <a:pt x="55778" y="0"/>
                  <a:pt x="124585" y="0"/>
                </a:cubicBezTo>
                <a:cubicBezTo>
                  <a:pt x="193391" y="0"/>
                  <a:pt x="249169" y="55778"/>
                  <a:pt x="249169" y="124585"/>
                </a:cubicBezTo>
                <a:close/>
              </a:path>
            </a:pathLst>
          </a:custGeom>
          <a:solidFill>
            <a:srgbClr val="FFFFFF"/>
          </a:solidFill>
          <a:ln w="12456" cap="flat">
            <a:solidFill>
              <a:srgbClr val="000000"/>
            </a:solid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F63356CF-DFFE-4924-B8BC-29B490B9F92A}"/>
              </a:ext>
            </a:extLst>
          </p:cNvPr>
          <p:cNvSpPr/>
          <p:nvPr/>
        </p:nvSpPr>
        <p:spPr>
          <a:xfrm>
            <a:off x="8336725" y="3976129"/>
            <a:ext cx="249169" cy="249169"/>
          </a:xfrm>
          <a:custGeom>
            <a:avLst/>
            <a:gdLst>
              <a:gd name="connsiteX0" fmla="*/ 249169 w 249169"/>
              <a:gd name="connsiteY0" fmla="*/ 124585 h 249169"/>
              <a:gd name="connsiteX1" fmla="*/ 124585 w 249169"/>
              <a:gd name="connsiteY1" fmla="*/ 249169 h 249169"/>
              <a:gd name="connsiteX2" fmla="*/ 0 w 249169"/>
              <a:gd name="connsiteY2" fmla="*/ 124585 h 249169"/>
              <a:gd name="connsiteX3" fmla="*/ 124585 w 249169"/>
              <a:gd name="connsiteY3" fmla="*/ 0 h 249169"/>
              <a:gd name="connsiteX4" fmla="*/ 249169 w 249169"/>
              <a:gd name="connsiteY4" fmla="*/ 124585 h 249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69" h="249169">
                <a:moveTo>
                  <a:pt x="249169" y="124585"/>
                </a:moveTo>
                <a:cubicBezTo>
                  <a:pt x="249169" y="193391"/>
                  <a:pt x="193391" y="249169"/>
                  <a:pt x="124585" y="249169"/>
                </a:cubicBezTo>
                <a:cubicBezTo>
                  <a:pt x="55778" y="249169"/>
                  <a:pt x="0" y="193391"/>
                  <a:pt x="0" y="124585"/>
                </a:cubicBezTo>
                <a:cubicBezTo>
                  <a:pt x="0" y="55778"/>
                  <a:pt x="55778" y="0"/>
                  <a:pt x="124585" y="0"/>
                </a:cubicBezTo>
                <a:cubicBezTo>
                  <a:pt x="193391" y="0"/>
                  <a:pt x="249169" y="55778"/>
                  <a:pt x="249169" y="124585"/>
                </a:cubicBezTo>
                <a:close/>
              </a:path>
            </a:pathLst>
          </a:custGeom>
          <a:solidFill>
            <a:srgbClr val="FFFFFF"/>
          </a:solidFill>
          <a:ln w="12456" cap="flat">
            <a:solidFill>
              <a:srgbClr val="000000"/>
            </a:solid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AB48B8A4-34F5-4A4B-8721-98A482FD0216}"/>
              </a:ext>
            </a:extLst>
          </p:cNvPr>
          <p:cNvSpPr/>
          <p:nvPr/>
        </p:nvSpPr>
        <p:spPr>
          <a:xfrm>
            <a:off x="9157862" y="3016828"/>
            <a:ext cx="673878" cy="269476"/>
          </a:xfrm>
          <a:custGeom>
            <a:avLst/>
            <a:gdLst>
              <a:gd name="connsiteX0" fmla="*/ 673878 w 673878"/>
              <a:gd name="connsiteY0" fmla="*/ 0 h 269476"/>
              <a:gd name="connsiteX1" fmla="*/ 0 w 673878"/>
              <a:gd name="connsiteY1" fmla="*/ 269477 h 269476"/>
            </a:gdLst>
            <a:ahLst/>
            <a:cxnLst>
              <a:cxn ang="0">
                <a:pos x="connsiteX0" y="connsiteY0"/>
              </a:cxn>
              <a:cxn ang="0">
                <a:pos x="connsiteX1" y="connsiteY1"/>
              </a:cxn>
            </a:cxnLst>
            <a:rect l="l" t="t" r="r" b="b"/>
            <a:pathLst>
              <a:path w="673878" h="269476">
                <a:moveTo>
                  <a:pt x="673878" y="0"/>
                </a:moveTo>
                <a:lnTo>
                  <a:pt x="0" y="269477"/>
                </a:lnTo>
              </a:path>
            </a:pathLst>
          </a:custGeom>
          <a:noFill/>
          <a:ln w="12456" cap="flat">
            <a:solidFill>
              <a:srgbClr val="000000"/>
            </a:solid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2360CC00-239C-4D1E-A17D-0A1617FB31F6}"/>
              </a:ext>
            </a:extLst>
          </p:cNvPr>
          <p:cNvSpPr/>
          <p:nvPr/>
        </p:nvSpPr>
        <p:spPr>
          <a:xfrm>
            <a:off x="9097189" y="3237841"/>
            <a:ext cx="97176" cy="80855"/>
          </a:xfrm>
          <a:custGeom>
            <a:avLst/>
            <a:gdLst>
              <a:gd name="connsiteX0" fmla="*/ 0 w 97176"/>
              <a:gd name="connsiteY0" fmla="*/ 72757 h 80855"/>
              <a:gd name="connsiteX1" fmla="*/ 64784 w 97176"/>
              <a:gd name="connsiteY1" fmla="*/ 0 h 80855"/>
              <a:gd name="connsiteX2" fmla="*/ 60673 w 97176"/>
              <a:gd name="connsiteY2" fmla="*/ 48463 h 80855"/>
              <a:gd name="connsiteX3" fmla="*/ 97176 w 97176"/>
              <a:gd name="connsiteY3" fmla="*/ 80855 h 80855"/>
            </a:gdLst>
            <a:ahLst/>
            <a:cxnLst>
              <a:cxn ang="0">
                <a:pos x="connsiteX0" y="connsiteY0"/>
              </a:cxn>
              <a:cxn ang="0">
                <a:pos x="connsiteX1" y="connsiteY1"/>
              </a:cxn>
              <a:cxn ang="0">
                <a:pos x="connsiteX2" y="connsiteY2"/>
              </a:cxn>
              <a:cxn ang="0">
                <a:pos x="connsiteX3" y="connsiteY3"/>
              </a:cxn>
            </a:cxnLst>
            <a:rect l="l" t="t" r="r" b="b"/>
            <a:pathLst>
              <a:path w="97176" h="80855">
                <a:moveTo>
                  <a:pt x="0" y="72757"/>
                </a:moveTo>
                <a:lnTo>
                  <a:pt x="64784" y="0"/>
                </a:lnTo>
                <a:lnTo>
                  <a:pt x="60673" y="48463"/>
                </a:lnTo>
                <a:lnTo>
                  <a:pt x="97176" y="80855"/>
                </a:lnTo>
                <a:close/>
              </a:path>
            </a:pathLst>
          </a:custGeom>
          <a:solidFill>
            <a:srgbClr val="000000"/>
          </a:solidFill>
          <a:ln w="12456" cap="flat">
            <a:solidFill>
              <a:srgbClr val="000000"/>
            </a:solid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14EBB68-6083-4E3F-9ADC-4194218A4CC6}"/>
              </a:ext>
            </a:extLst>
          </p:cNvPr>
          <p:cNvSpPr/>
          <p:nvPr/>
        </p:nvSpPr>
        <p:spPr>
          <a:xfrm>
            <a:off x="10205494" y="3043987"/>
            <a:ext cx="657059" cy="358429"/>
          </a:xfrm>
          <a:custGeom>
            <a:avLst/>
            <a:gdLst>
              <a:gd name="connsiteX0" fmla="*/ 0 w 657059"/>
              <a:gd name="connsiteY0" fmla="*/ 0 h 358429"/>
              <a:gd name="connsiteX1" fmla="*/ 657059 w 657059"/>
              <a:gd name="connsiteY1" fmla="*/ 358430 h 358429"/>
            </a:gdLst>
            <a:ahLst/>
            <a:cxnLst>
              <a:cxn ang="0">
                <a:pos x="connsiteX0" y="connsiteY0"/>
              </a:cxn>
              <a:cxn ang="0">
                <a:pos x="connsiteX1" y="connsiteY1"/>
              </a:cxn>
            </a:cxnLst>
            <a:rect l="l" t="t" r="r" b="b"/>
            <a:pathLst>
              <a:path w="657059" h="358429">
                <a:moveTo>
                  <a:pt x="0" y="0"/>
                </a:moveTo>
                <a:lnTo>
                  <a:pt x="657059" y="358430"/>
                </a:lnTo>
              </a:path>
            </a:pathLst>
          </a:custGeom>
          <a:noFill/>
          <a:ln w="12456" cap="flat">
            <a:solidFill>
              <a:srgbClr val="000000"/>
            </a:solid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EA2E87A3-6EF9-49C6-9344-41029400CAD4}"/>
              </a:ext>
            </a:extLst>
          </p:cNvPr>
          <p:cNvSpPr/>
          <p:nvPr/>
        </p:nvSpPr>
        <p:spPr>
          <a:xfrm>
            <a:off x="10822562" y="3353705"/>
            <a:ext cx="97425" cy="79983"/>
          </a:xfrm>
          <a:custGeom>
            <a:avLst/>
            <a:gdLst>
              <a:gd name="connsiteX0" fmla="*/ 97425 w 97425"/>
              <a:gd name="connsiteY0" fmla="*/ 79983 h 79983"/>
              <a:gd name="connsiteX1" fmla="*/ 0 w 97425"/>
              <a:gd name="connsiteY1" fmla="*/ 76620 h 79983"/>
              <a:gd name="connsiteX2" fmla="*/ 39992 w 97425"/>
              <a:gd name="connsiteY2" fmla="*/ 48713 h 79983"/>
              <a:gd name="connsiteX3" fmla="*/ 41736 w 97425"/>
              <a:gd name="connsiteY3" fmla="*/ 0 h 79983"/>
            </a:gdLst>
            <a:ahLst/>
            <a:cxnLst>
              <a:cxn ang="0">
                <a:pos x="connsiteX0" y="connsiteY0"/>
              </a:cxn>
              <a:cxn ang="0">
                <a:pos x="connsiteX1" y="connsiteY1"/>
              </a:cxn>
              <a:cxn ang="0">
                <a:pos x="connsiteX2" y="connsiteY2"/>
              </a:cxn>
              <a:cxn ang="0">
                <a:pos x="connsiteX3" y="connsiteY3"/>
              </a:cxn>
            </a:cxnLst>
            <a:rect l="l" t="t" r="r" b="b"/>
            <a:pathLst>
              <a:path w="97425" h="79983">
                <a:moveTo>
                  <a:pt x="97425" y="79983"/>
                </a:moveTo>
                <a:lnTo>
                  <a:pt x="0" y="76620"/>
                </a:lnTo>
                <a:lnTo>
                  <a:pt x="39992" y="48713"/>
                </a:lnTo>
                <a:lnTo>
                  <a:pt x="41736" y="0"/>
                </a:lnTo>
                <a:close/>
              </a:path>
            </a:pathLst>
          </a:custGeom>
          <a:solidFill>
            <a:srgbClr val="000000"/>
          </a:solidFill>
          <a:ln w="12456" cap="flat">
            <a:solidFill>
              <a:srgbClr val="000000"/>
            </a:solid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66FEF1B-496B-4491-A0F9-3B468437D4D2}"/>
              </a:ext>
            </a:extLst>
          </p:cNvPr>
          <p:cNvSpPr/>
          <p:nvPr/>
        </p:nvSpPr>
        <p:spPr>
          <a:xfrm>
            <a:off x="9831740" y="2817493"/>
            <a:ext cx="373753" cy="249169"/>
          </a:xfrm>
          <a:custGeom>
            <a:avLst/>
            <a:gdLst>
              <a:gd name="connsiteX0" fmla="*/ 0 w 373753"/>
              <a:gd name="connsiteY0" fmla="*/ 0 h 249169"/>
              <a:gd name="connsiteX1" fmla="*/ 373754 w 373753"/>
              <a:gd name="connsiteY1" fmla="*/ 0 h 249169"/>
              <a:gd name="connsiteX2" fmla="*/ 373754 w 373753"/>
              <a:gd name="connsiteY2" fmla="*/ 249169 h 249169"/>
              <a:gd name="connsiteX3" fmla="*/ 0 w 373753"/>
              <a:gd name="connsiteY3" fmla="*/ 249169 h 249169"/>
            </a:gdLst>
            <a:ahLst/>
            <a:cxnLst>
              <a:cxn ang="0">
                <a:pos x="connsiteX0" y="connsiteY0"/>
              </a:cxn>
              <a:cxn ang="0">
                <a:pos x="connsiteX1" y="connsiteY1"/>
              </a:cxn>
              <a:cxn ang="0">
                <a:pos x="connsiteX2" y="connsiteY2"/>
              </a:cxn>
              <a:cxn ang="0">
                <a:pos x="connsiteX3" y="connsiteY3"/>
              </a:cxn>
            </a:cxnLst>
            <a:rect l="l" t="t" r="r" b="b"/>
            <a:pathLst>
              <a:path w="373753" h="249169">
                <a:moveTo>
                  <a:pt x="0" y="0"/>
                </a:moveTo>
                <a:lnTo>
                  <a:pt x="373754" y="0"/>
                </a:lnTo>
                <a:lnTo>
                  <a:pt x="373754" y="249169"/>
                </a:lnTo>
                <a:lnTo>
                  <a:pt x="0" y="249169"/>
                </a:lnTo>
                <a:close/>
              </a:path>
            </a:pathLst>
          </a:custGeom>
          <a:noFill/>
          <a:ln w="12456" cap="flat">
            <a:solidFill>
              <a:srgbClr val="B5B5B5"/>
            </a:solidFill>
            <a:prstDash val="solid"/>
            <a:miter/>
          </a:ln>
        </p:spPr>
        <p:txBody>
          <a:bodyPr rtlCol="0" anchor="ctr"/>
          <a:lstStyle/>
          <a:p>
            <a:endParaRPr lang="en-US"/>
          </a:p>
        </p:txBody>
      </p:sp>
      <p:sp>
        <p:nvSpPr>
          <p:cNvPr id="30" name="TextBox 29">
            <a:extLst>
              <a:ext uri="{FF2B5EF4-FFF2-40B4-BE49-F238E27FC236}">
                <a16:creationId xmlns:a16="http://schemas.microsoft.com/office/drawing/2014/main" id="{BAA3DDEE-6720-494C-98DC-073A372C3B06}"/>
              </a:ext>
            </a:extLst>
          </p:cNvPr>
          <p:cNvSpPr txBox="1"/>
          <p:nvPr/>
        </p:nvSpPr>
        <p:spPr>
          <a:xfrm>
            <a:off x="9902260" y="2790460"/>
            <a:ext cx="220255" cy="278316"/>
          </a:xfrm>
          <a:prstGeom prst="rect">
            <a:avLst/>
          </a:prstGeom>
          <a:noFill/>
        </p:spPr>
        <p:txBody>
          <a:bodyPr wrap="none" rtlCol="0">
            <a:spAutoFit/>
          </a:bodyPr>
          <a:lstStyle/>
          <a:p>
            <a:pPr algn="l"/>
            <a:r>
              <a:rPr lang="en-US" sz="1177" spc="0" baseline="0">
                <a:solidFill>
                  <a:srgbClr val="000000"/>
                </a:solidFill>
                <a:latin typeface="Helvetica"/>
                <a:cs typeface="Helvetica"/>
                <a:sym typeface="Helvetica"/>
                <a:rtl val="0"/>
              </a:rPr>
              <a:t>I</a:t>
            </a:r>
          </a:p>
        </p:txBody>
      </p:sp>
      <p:sp>
        <p:nvSpPr>
          <p:cNvPr id="31" name="Freeform: Shape 30">
            <a:extLst>
              <a:ext uri="{FF2B5EF4-FFF2-40B4-BE49-F238E27FC236}">
                <a16:creationId xmlns:a16="http://schemas.microsoft.com/office/drawing/2014/main" id="{94865E8E-1DCE-42BD-9072-3E965D4C6861}"/>
              </a:ext>
            </a:extLst>
          </p:cNvPr>
          <p:cNvSpPr/>
          <p:nvPr/>
        </p:nvSpPr>
        <p:spPr>
          <a:xfrm>
            <a:off x="8835063" y="3315831"/>
            <a:ext cx="498338" cy="249169"/>
          </a:xfrm>
          <a:custGeom>
            <a:avLst/>
            <a:gdLst>
              <a:gd name="connsiteX0" fmla="*/ 0 w 498338"/>
              <a:gd name="connsiteY0" fmla="*/ 0 h 249169"/>
              <a:gd name="connsiteX1" fmla="*/ 498338 w 498338"/>
              <a:gd name="connsiteY1" fmla="*/ 0 h 249169"/>
              <a:gd name="connsiteX2" fmla="*/ 498338 w 498338"/>
              <a:gd name="connsiteY2" fmla="*/ 249169 h 249169"/>
              <a:gd name="connsiteX3" fmla="*/ 0 w 498338"/>
              <a:gd name="connsiteY3" fmla="*/ 249169 h 249169"/>
            </a:gdLst>
            <a:ahLst/>
            <a:cxnLst>
              <a:cxn ang="0">
                <a:pos x="connsiteX0" y="connsiteY0"/>
              </a:cxn>
              <a:cxn ang="0">
                <a:pos x="connsiteX1" y="connsiteY1"/>
              </a:cxn>
              <a:cxn ang="0">
                <a:pos x="connsiteX2" y="connsiteY2"/>
              </a:cxn>
              <a:cxn ang="0">
                <a:pos x="connsiteX3" y="connsiteY3"/>
              </a:cxn>
            </a:cxnLst>
            <a:rect l="l" t="t" r="r" b="b"/>
            <a:pathLst>
              <a:path w="498338" h="249169">
                <a:moveTo>
                  <a:pt x="0" y="0"/>
                </a:moveTo>
                <a:lnTo>
                  <a:pt x="498338" y="0"/>
                </a:lnTo>
                <a:lnTo>
                  <a:pt x="498338" y="249169"/>
                </a:lnTo>
                <a:lnTo>
                  <a:pt x="0" y="249169"/>
                </a:lnTo>
                <a:close/>
              </a:path>
            </a:pathLst>
          </a:custGeom>
          <a:noFill/>
          <a:ln w="12456" cap="flat">
            <a:solidFill>
              <a:srgbClr val="8A8A8A"/>
            </a:solidFill>
            <a:prstDash val="solid"/>
            <a:miter/>
          </a:ln>
        </p:spPr>
        <p:txBody>
          <a:bodyPr rtlCol="0" anchor="ctr"/>
          <a:lstStyle/>
          <a:p>
            <a:endParaRPr lang="en-US"/>
          </a:p>
        </p:txBody>
      </p:sp>
      <p:sp>
        <p:nvSpPr>
          <p:cNvPr id="32" name="TextBox 31">
            <a:extLst>
              <a:ext uri="{FF2B5EF4-FFF2-40B4-BE49-F238E27FC236}">
                <a16:creationId xmlns:a16="http://schemas.microsoft.com/office/drawing/2014/main" id="{FE29EAE4-5C69-43CE-BD79-6179A312BD6C}"/>
              </a:ext>
            </a:extLst>
          </p:cNvPr>
          <p:cNvSpPr txBox="1"/>
          <p:nvPr/>
        </p:nvSpPr>
        <p:spPr>
          <a:xfrm>
            <a:off x="8880666" y="3288799"/>
            <a:ext cx="394673" cy="278316"/>
          </a:xfrm>
          <a:prstGeom prst="rect">
            <a:avLst/>
          </a:prstGeom>
          <a:noFill/>
        </p:spPr>
        <p:txBody>
          <a:bodyPr wrap="none" rtlCol="0">
            <a:spAutoFit/>
          </a:bodyPr>
          <a:lstStyle/>
          <a:p>
            <a:pPr algn="l"/>
            <a:r>
              <a:rPr lang="en-US" sz="1177" spc="0" baseline="0">
                <a:solidFill>
                  <a:srgbClr val="000000"/>
                </a:solidFill>
                <a:latin typeface="Helvetica"/>
                <a:cs typeface="Helvetica"/>
                <a:sym typeface="Helvetica"/>
                <a:rtl val="0"/>
              </a:rPr>
              <a:t>&lt;I&gt;</a:t>
            </a:r>
          </a:p>
        </p:txBody>
      </p:sp>
      <p:sp>
        <p:nvSpPr>
          <p:cNvPr id="33" name="Freeform: Shape 32">
            <a:extLst>
              <a:ext uri="{FF2B5EF4-FFF2-40B4-BE49-F238E27FC236}">
                <a16:creationId xmlns:a16="http://schemas.microsoft.com/office/drawing/2014/main" id="{8419FEAC-0E9E-4916-9B16-BDEB973863A8}"/>
              </a:ext>
            </a:extLst>
          </p:cNvPr>
          <p:cNvSpPr/>
          <p:nvPr/>
        </p:nvSpPr>
        <p:spPr>
          <a:xfrm>
            <a:off x="9644863" y="3689585"/>
            <a:ext cx="373753" cy="249169"/>
          </a:xfrm>
          <a:custGeom>
            <a:avLst/>
            <a:gdLst>
              <a:gd name="connsiteX0" fmla="*/ 0 w 373753"/>
              <a:gd name="connsiteY0" fmla="*/ 0 h 249169"/>
              <a:gd name="connsiteX1" fmla="*/ 373754 w 373753"/>
              <a:gd name="connsiteY1" fmla="*/ 0 h 249169"/>
              <a:gd name="connsiteX2" fmla="*/ 373754 w 373753"/>
              <a:gd name="connsiteY2" fmla="*/ 249169 h 249169"/>
              <a:gd name="connsiteX3" fmla="*/ 0 w 373753"/>
              <a:gd name="connsiteY3" fmla="*/ 249169 h 249169"/>
            </a:gdLst>
            <a:ahLst/>
            <a:cxnLst>
              <a:cxn ang="0">
                <a:pos x="connsiteX0" y="connsiteY0"/>
              </a:cxn>
              <a:cxn ang="0">
                <a:pos x="connsiteX1" y="connsiteY1"/>
              </a:cxn>
              <a:cxn ang="0">
                <a:pos x="connsiteX2" y="connsiteY2"/>
              </a:cxn>
              <a:cxn ang="0">
                <a:pos x="connsiteX3" y="connsiteY3"/>
              </a:cxn>
            </a:cxnLst>
            <a:rect l="l" t="t" r="r" b="b"/>
            <a:pathLst>
              <a:path w="373753" h="249169">
                <a:moveTo>
                  <a:pt x="0" y="0"/>
                </a:moveTo>
                <a:lnTo>
                  <a:pt x="373754" y="0"/>
                </a:lnTo>
                <a:lnTo>
                  <a:pt x="373754" y="249169"/>
                </a:lnTo>
                <a:lnTo>
                  <a:pt x="0" y="249169"/>
                </a:lnTo>
                <a:close/>
              </a:path>
            </a:pathLst>
          </a:custGeom>
          <a:noFill/>
          <a:ln w="12456" cap="flat">
            <a:solidFill>
              <a:srgbClr val="B5B5B5"/>
            </a:solidFill>
            <a:prstDash val="solid"/>
            <a:miter/>
          </a:ln>
        </p:spPr>
        <p:txBody>
          <a:bodyPr rtlCol="0" anchor="ctr"/>
          <a:lstStyle/>
          <a:p>
            <a:endParaRPr lang="en-US"/>
          </a:p>
        </p:txBody>
      </p:sp>
      <p:sp>
        <p:nvSpPr>
          <p:cNvPr id="34" name="TextBox 33">
            <a:extLst>
              <a:ext uri="{FF2B5EF4-FFF2-40B4-BE49-F238E27FC236}">
                <a16:creationId xmlns:a16="http://schemas.microsoft.com/office/drawing/2014/main" id="{0B14EBA1-263A-42BA-AB1B-F505DFC9EC6A}"/>
              </a:ext>
            </a:extLst>
          </p:cNvPr>
          <p:cNvSpPr txBox="1"/>
          <p:nvPr/>
        </p:nvSpPr>
        <p:spPr>
          <a:xfrm>
            <a:off x="9696696" y="3662552"/>
            <a:ext cx="257630" cy="278316"/>
          </a:xfrm>
          <a:prstGeom prst="rect">
            <a:avLst/>
          </a:prstGeom>
          <a:noFill/>
        </p:spPr>
        <p:txBody>
          <a:bodyPr wrap="none" rtlCol="0">
            <a:spAutoFit/>
          </a:bodyPr>
          <a:lstStyle/>
          <a:p>
            <a:pPr algn="l"/>
            <a:r>
              <a:rPr lang="en-US" sz="1177" spc="0" baseline="0">
                <a:solidFill>
                  <a:srgbClr val="000000"/>
                </a:solidFill>
                <a:latin typeface="Helvetica"/>
                <a:cs typeface="Helvetica"/>
                <a:sym typeface="Helvetica"/>
                <a:rtl val="0"/>
              </a:rPr>
              <a:t>II</a:t>
            </a:r>
          </a:p>
        </p:txBody>
      </p:sp>
      <p:sp>
        <p:nvSpPr>
          <p:cNvPr id="35" name="Freeform: Shape 34">
            <a:extLst>
              <a:ext uri="{FF2B5EF4-FFF2-40B4-BE49-F238E27FC236}">
                <a16:creationId xmlns:a16="http://schemas.microsoft.com/office/drawing/2014/main" id="{05535C9B-2919-45D2-B26D-9ACCE69AE3E1}"/>
              </a:ext>
            </a:extLst>
          </p:cNvPr>
          <p:cNvSpPr/>
          <p:nvPr/>
        </p:nvSpPr>
        <p:spPr>
          <a:xfrm>
            <a:off x="8101135" y="3440415"/>
            <a:ext cx="733927" cy="225871"/>
          </a:xfrm>
          <a:custGeom>
            <a:avLst/>
            <a:gdLst>
              <a:gd name="connsiteX0" fmla="*/ 733928 w 733927"/>
              <a:gd name="connsiteY0" fmla="*/ 0 h 225871"/>
              <a:gd name="connsiteX1" fmla="*/ 0 w 733927"/>
              <a:gd name="connsiteY1" fmla="*/ 225872 h 225871"/>
            </a:gdLst>
            <a:ahLst/>
            <a:cxnLst>
              <a:cxn ang="0">
                <a:pos x="connsiteX0" y="connsiteY0"/>
              </a:cxn>
              <a:cxn ang="0">
                <a:pos x="connsiteX1" y="connsiteY1"/>
              </a:cxn>
            </a:cxnLst>
            <a:rect l="l" t="t" r="r" b="b"/>
            <a:pathLst>
              <a:path w="733927" h="225871">
                <a:moveTo>
                  <a:pt x="733928" y="0"/>
                </a:moveTo>
                <a:lnTo>
                  <a:pt x="0" y="225872"/>
                </a:lnTo>
              </a:path>
            </a:pathLst>
          </a:custGeom>
          <a:noFill/>
          <a:ln w="12456" cap="flat">
            <a:solidFill>
              <a:srgbClr val="000000"/>
            </a:solid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9E9C52C4-ABC2-4C7C-BB24-4A68F0061401}"/>
              </a:ext>
            </a:extLst>
          </p:cNvPr>
          <p:cNvSpPr/>
          <p:nvPr/>
        </p:nvSpPr>
        <p:spPr>
          <a:xfrm>
            <a:off x="8038594" y="3618198"/>
            <a:ext cx="96179" cy="83347"/>
          </a:xfrm>
          <a:custGeom>
            <a:avLst/>
            <a:gdLst>
              <a:gd name="connsiteX0" fmla="*/ 0 w 96179"/>
              <a:gd name="connsiteY0" fmla="*/ 67276 h 83347"/>
              <a:gd name="connsiteX1" fmla="*/ 70515 w 96179"/>
              <a:gd name="connsiteY1" fmla="*/ 0 h 83347"/>
              <a:gd name="connsiteX2" fmla="*/ 62541 w 96179"/>
              <a:gd name="connsiteY2" fmla="*/ 48090 h 83347"/>
              <a:gd name="connsiteX3" fmla="*/ 96179 w 96179"/>
              <a:gd name="connsiteY3" fmla="*/ 83347 h 83347"/>
            </a:gdLst>
            <a:ahLst/>
            <a:cxnLst>
              <a:cxn ang="0">
                <a:pos x="connsiteX0" y="connsiteY0"/>
              </a:cxn>
              <a:cxn ang="0">
                <a:pos x="connsiteX1" y="connsiteY1"/>
              </a:cxn>
              <a:cxn ang="0">
                <a:pos x="connsiteX2" y="connsiteY2"/>
              </a:cxn>
              <a:cxn ang="0">
                <a:pos x="connsiteX3" y="connsiteY3"/>
              </a:cxn>
            </a:cxnLst>
            <a:rect l="l" t="t" r="r" b="b"/>
            <a:pathLst>
              <a:path w="96179" h="83347">
                <a:moveTo>
                  <a:pt x="0" y="67276"/>
                </a:moveTo>
                <a:lnTo>
                  <a:pt x="70515" y="0"/>
                </a:lnTo>
                <a:lnTo>
                  <a:pt x="62541" y="48090"/>
                </a:lnTo>
                <a:lnTo>
                  <a:pt x="96179" y="83347"/>
                </a:lnTo>
                <a:close/>
              </a:path>
            </a:pathLst>
          </a:custGeom>
          <a:solidFill>
            <a:srgbClr val="000000"/>
          </a:solidFill>
          <a:ln w="12456" cap="flat">
            <a:solidFill>
              <a:srgbClr val="000000"/>
            </a:solid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CC98961E-E809-44EE-BE27-BE4D09B53DFE}"/>
              </a:ext>
            </a:extLst>
          </p:cNvPr>
          <p:cNvSpPr/>
          <p:nvPr/>
        </p:nvSpPr>
        <p:spPr>
          <a:xfrm>
            <a:off x="9333402" y="3440415"/>
            <a:ext cx="268729" cy="201577"/>
          </a:xfrm>
          <a:custGeom>
            <a:avLst/>
            <a:gdLst>
              <a:gd name="connsiteX0" fmla="*/ 0 w 268729"/>
              <a:gd name="connsiteY0" fmla="*/ 0 h 201577"/>
              <a:gd name="connsiteX1" fmla="*/ 268729 w 268729"/>
              <a:gd name="connsiteY1" fmla="*/ 201578 h 201577"/>
            </a:gdLst>
            <a:ahLst/>
            <a:cxnLst>
              <a:cxn ang="0">
                <a:pos x="connsiteX0" y="connsiteY0"/>
              </a:cxn>
              <a:cxn ang="0">
                <a:pos x="connsiteX1" y="connsiteY1"/>
              </a:cxn>
            </a:cxnLst>
            <a:rect l="l" t="t" r="r" b="b"/>
            <a:pathLst>
              <a:path w="268729" h="201577">
                <a:moveTo>
                  <a:pt x="0" y="0"/>
                </a:moveTo>
                <a:lnTo>
                  <a:pt x="268729" y="201578"/>
                </a:lnTo>
              </a:path>
            </a:pathLst>
          </a:custGeom>
          <a:noFill/>
          <a:ln w="12456" cap="flat">
            <a:solidFill>
              <a:srgbClr val="000000"/>
            </a:solid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3DA1A247-5C2C-4726-AF93-B3E4CECF56ED}"/>
              </a:ext>
            </a:extLst>
          </p:cNvPr>
          <p:cNvSpPr/>
          <p:nvPr/>
        </p:nvSpPr>
        <p:spPr>
          <a:xfrm>
            <a:off x="9558526" y="3594028"/>
            <a:ext cx="95930" cy="87209"/>
          </a:xfrm>
          <a:custGeom>
            <a:avLst/>
            <a:gdLst>
              <a:gd name="connsiteX0" fmla="*/ 95930 w 95930"/>
              <a:gd name="connsiteY0" fmla="*/ 87209 h 87209"/>
              <a:gd name="connsiteX1" fmla="*/ 0 w 95930"/>
              <a:gd name="connsiteY1" fmla="*/ 69767 h 87209"/>
              <a:gd name="connsiteX2" fmla="*/ 43605 w 95930"/>
              <a:gd name="connsiteY2" fmla="*/ 47965 h 87209"/>
              <a:gd name="connsiteX3" fmla="*/ 52326 w 95930"/>
              <a:gd name="connsiteY3" fmla="*/ 0 h 87209"/>
            </a:gdLst>
            <a:ahLst/>
            <a:cxnLst>
              <a:cxn ang="0">
                <a:pos x="connsiteX0" y="connsiteY0"/>
              </a:cxn>
              <a:cxn ang="0">
                <a:pos x="connsiteX1" y="connsiteY1"/>
              </a:cxn>
              <a:cxn ang="0">
                <a:pos x="connsiteX2" y="connsiteY2"/>
              </a:cxn>
              <a:cxn ang="0">
                <a:pos x="connsiteX3" y="connsiteY3"/>
              </a:cxn>
            </a:cxnLst>
            <a:rect l="l" t="t" r="r" b="b"/>
            <a:pathLst>
              <a:path w="95930" h="87209">
                <a:moveTo>
                  <a:pt x="95930" y="87209"/>
                </a:moveTo>
                <a:lnTo>
                  <a:pt x="0" y="69767"/>
                </a:lnTo>
                <a:lnTo>
                  <a:pt x="43605" y="47965"/>
                </a:lnTo>
                <a:lnTo>
                  <a:pt x="52326" y="0"/>
                </a:lnTo>
                <a:close/>
              </a:path>
            </a:pathLst>
          </a:custGeom>
          <a:solidFill>
            <a:srgbClr val="000000"/>
          </a:solidFill>
          <a:ln w="12456" cap="flat">
            <a:solidFill>
              <a:srgbClr val="000000"/>
            </a:solid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B0E8B68E-AD50-47C6-A7A3-7B5C753070ED}"/>
              </a:ext>
            </a:extLst>
          </p:cNvPr>
          <p:cNvSpPr/>
          <p:nvPr/>
        </p:nvSpPr>
        <p:spPr>
          <a:xfrm>
            <a:off x="9084233" y="4611511"/>
            <a:ext cx="543562" cy="12458"/>
          </a:xfrm>
          <a:custGeom>
            <a:avLst/>
            <a:gdLst>
              <a:gd name="connsiteX0" fmla="*/ 0 w 543562"/>
              <a:gd name="connsiteY0" fmla="*/ 0 h 12458"/>
              <a:gd name="connsiteX1" fmla="*/ 543563 w 543562"/>
              <a:gd name="connsiteY1" fmla="*/ 0 h 12458"/>
            </a:gdLst>
            <a:ahLst/>
            <a:cxnLst>
              <a:cxn ang="0">
                <a:pos x="connsiteX0" y="connsiteY0"/>
              </a:cxn>
              <a:cxn ang="0">
                <a:pos x="connsiteX1" y="connsiteY1"/>
              </a:cxn>
            </a:cxnLst>
            <a:rect l="l" t="t" r="r" b="b"/>
            <a:pathLst>
              <a:path w="543562" h="12458">
                <a:moveTo>
                  <a:pt x="0" y="0"/>
                </a:moveTo>
                <a:lnTo>
                  <a:pt x="543563" y="0"/>
                </a:lnTo>
              </a:path>
            </a:pathLst>
          </a:custGeom>
          <a:noFill/>
          <a:ln w="12456" cap="flat">
            <a:solidFill>
              <a:srgbClr val="000000"/>
            </a:solid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2D38E49-9E68-44FB-A564-75F312C10ABC}"/>
              </a:ext>
            </a:extLst>
          </p:cNvPr>
          <p:cNvSpPr/>
          <p:nvPr/>
        </p:nvSpPr>
        <p:spPr>
          <a:xfrm>
            <a:off x="9605993" y="4567906"/>
            <a:ext cx="87209" cy="87209"/>
          </a:xfrm>
          <a:custGeom>
            <a:avLst/>
            <a:gdLst>
              <a:gd name="connsiteX0" fmla="*/ 87209 w 87209"/>
              <a:gd name="connsiteY0" fmla="*/ 43605 h 87209"/>
              <a:gd name="connsiteX1" fmla="*/ 0 w 87209"/>
              <a:gd name="connsiteY1" fmla="*/ 87209 h 87209"/>
              <a:gd name="connsiteX2" fmla="*/ 21802 w 87209"/>
              <a:gd name="connsiteY2" fmla="*/ 43605 h 87209"/>
              <a:gd name="connsiteX3" fmla="*/ 0 w 87209"/>
              <a:gd name="connsiteY3" fmla="*/ 0 h 87209"/>
            </a:gdLst>
            <a:ahLst/>
            <a:cxnLst>
              <a:cxn ang="0">
                <a:pos x="connsiteX0" y="connsiteY0"/>
              </a:cxn>
              <a:cxn ang="0">
                <a:pos x="connsiteX1" y="connsiteY1"/>
              </a:cxn>
              <a:cxn ang="0">
                <a:pos x="connsiteX2" y="connsiteY2"/>
              </a:cxn>
              <a:cxn ang="0">
                <a:pos x="connsiteX3" y="connsiteY3"/>
              </a:cxn>
            </a:cxnLst>
            <a:rect l="l" t="t" r="r" b="b"/>
            <a:pathLst>
              <a:path w="87209" h="87209">
                <a:moveTo>
                  <a:pt x="87209" y="43605"/>
                </a:moveTo>
                <a:lnTo>
                  <a:pt x="0" y="87209"/>
                </a:lnTo>
                <a:lnTo>
                  <a:pt x="21802" y="43605"/>
                </a:lnTo>
                <a:lnTo>
                  <a:pt x="0" y="0"/>
                </a:lnTo>
                <a:close/>
              </a:path>
            </a:pathLst>
          </a:custGeom>
          <a:solidFill>
            <a:srgbClr val="000000"/>
          </a:solidFill>
          <a:ln w="12456" cap="flat">
            <a:solidFill>
              <a:srgbClr val="000000"/>
            </a:solid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D86E0CE6-CA8A-417D-AACE-9F8C176CD8D5}"/>
              </a:ext>
            </a:extLst>
          </p:cNvPr>
          <p:cNvSpPr/>
          <p:nvPr/>
        </p:nvSpPr>
        <p:spPr>
          <a:xfrm>
            <a:off x="8835063" y="4486926"/>
            <a:ext cx="249169" cy="249169"/>
          </a:xfrm>
          <a:custGeom>
            <a:avLst/>
            <a:gdLst>
              <a:gd name="connsiteX0" fmla="*/ 249169 w 249169"/>
              <a:gd name="connsiteY0" fmla="*/ 124585 h 249169"/>
              <a:gd name="connsiteX1" fmla="*/ 124585 w 249169"/>
              <a:gd name="connsiteY1" fmla="*/ 249169 h 249169"/>
              <a:gd name="connsiteX2" fmla="*/ 0 w 249169"/>
              <a:gd name="connsiteY2" fmla="*/ 124585 h 249169"/>
              <a:gd name="connsiteX3" fmla="*/ 124585 w 249169"/>
              <a:gd name="connsiteY3" fmla="*/ 0 h 249169"/>
              <a:gd name="connsiteX4" fmla="*/ 249169 w 249169"/>
              <a:gd name="connsiteY4" fmla="*/ 124585 h 249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69" h="249169">
                <a:moveTo>
                  <a:pt x="249169" y="124585"/>
                </a:moveTo>
                <a:cubicBezTo>
                  <a:pt x="249169" y="193391"/>
                  <a:pt x="193391" y="249169"/>
                  <a:pt x="124585" y="249169"/>
                </a:cubicBezTo>
                <a:cubicBezTo>
                  <a:pt x="55778" y="249169"/>
                  <a:pt x="0" y="193391"/>
                  <a:pt x="0" y="124585"/>
                </a:cubicBezTo>
                <a:cubicBezTo>
                  <a:pt x="0" y="55778"/>
                  <a:pt x="55778" y="0"/>
                  <a:pt x="124585" y="0"/>
                </a:cubicBezTo>
                <a:cubicBezTo>
                  <a:pt x="193391" y="0"/>
                  <a:pt x="249169" y="55778"/>
                  <a:pt x="249169" y="124585"/>
                </a:cubicBezTo>
                <a:close/>
              </a:path>
            </a:pathLst>
          </a:custGeom>
          <a:solidFill>
            <a:srgbClr val="FFFFFF"/>
          </a:solidFill>
          <a:ln w="12456" cap="flat">
            <a:solidFill>
              <a:srgbClr val="000000"/>
            </a:solid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1AE6DB98-2B22-4C1B-B6D4-A42D82B6BF84}"/>
              </a:ext>
            </a:extLst>
          </p:cNvPr>
          <p:cNvSpPr/>
          <p:nvPr/>
        </p:nvSpPr>
        <p:spPr>
          <a:xfrm>
            <a:off x="9707156" y="4486926"/>
            <a:ext cx="249169" cy="249169"/>
          </a:xfrm>
          <a:custGeom>
            <a:avLst/>
            <a:gdLst>
              <a:gd name="connsiteX0" fmla="*/ 249169 w 249169"/>
              <a:gd name="connsiteY0" fmla="*/ 124585 h 249169"/>
              <a:gd name="connsiteX1" fmla="*/ 124585 w 249169"/>
              <a:gd name="connsiteY1" fmla="*/ 249169 h 249169"/>
              <a:gd name="connsiteX2" fmla="*/ 0 w 249169"/>
              <a:gd name="connsiteY2" fmla="*/ 124585 h 249169"/>
              <a:gd name="connsiteX3" fmla="*/ 124585 w 249169"/>
              <a:gd name="connsiteY3" fmla="*/ 0 h 249169"/>
              <a:gd name="connsiteX4" fmla="*/ 249169 w 249169"/>
              <a:gd name="connsiteY4" fmla="*/ 124585 h 249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69" h="249169">
                <a:moveTo>
                  <a:pt x="249169" y="124585"/>
                </a:moveTo>
                <a:cubicBezTo>
                  <a:pt x="249169" y="193391"/>
                  <a:pt x="193391" y="249169"/>
                  <a:pt x="124585" y="249169"/>
                </a:cubicBezTo>
                <a:cubicBezTo>
                  <a:pt x="55778" y="249169"/>
                  <a:pt x="0" y="193391"/>
                  <a:pt x="0" y="124585"/>
                </a:cubicBezTo>
                <a:cubicBezTo>
                  <a:pt x="0" y="55778"/>
                  <a:pt x="55778" y="0"/>
                  <a:pt x="124585" y="0"/>
                </a:cubicBezTo>
                <a:cubicBezTo>
                  <a:pt x="193391" y="0"/>
                  <a:pt x="249169" y="55778"/>
                  <a:pt x="249169" y="124585"/>
                </a:cubicBezTo>
                <a:close/>
              </a:path>
            </a:pathLst>
          </a:custGeom>
          <a:solidFill>
            <a:srgbClr val="FFFFFF"/>
          </a:solidFill>
          <a:ln w="12456" cap="flat">
            <a:solidFill>
              <a:srgbClr val="000000"/>
            </a:solid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6FD01C5E-4674-4D34-A0D3-2B257CD016CD}"/>
              </a:ext>
            </a:extLst>
          </p:cNvPr>
          <p:cNvSpPr/>
          <p:nvPr/>
        </p:nvSpPr>
        <p:spPr>
          <a:xfrm>
            <a:off x="9707156" y="5147224"/>
            <a:ext cx="543562" cy="6229"/>
          </a:xfrm>
          <a:custGeom>
            <a:avLst/>
            <a:gdLst>
              <a:gd name="connsiteX0" fmla="*/ 0 w 543562"/>
              <a:gd name="connsiteY0" fmla="*/ 0 h 6229"/>
              <a:gd name="connsiteX1" fmla="*/ 317691 w 543562"/>
              <a:gd name="connsiteY1" fmla="*/ 6229 h 6229"/>
              <a:gd name="connsiteX2" fmla="*/ 543563 w 543562"/>
              <a:gd name="connsiteY2" fmla="*/ 1620 h 6229"/>
            </a:gdLst>
            <a:ahLst/>
            <a:cxnLst>
              <a:cxn ang="0">
                <a:pos x="connsiteX0" y="connsiteY0"/>
              </a:cxn>
              <a:cxn ang="0">
                <a:pos x="connsiteX1" y="connsiteY1"/>
              </a:cxn>
              <a:cxn ang="0">
                <a:pos x="connsiteX2" y="connsiteY2"/>
              </a:cxn>
            </a:cxnLst>
            <a:rect l="l" t="t" r="r" b="b"/>
            <a:pathLst>
              <a:path w="543562" h="6229">
                <a:moveTo>
                  <a:pt x="0" y="0"/>
                </a:moveTo>
                <a:lnTo>
                  <a:pt x="317691" y="6229"/>
                </a:lnTo>
                <a:lnTo>
                  <a:pt x="543563" y="1620"/>
                </a:lnTo>
              </a:path>
            </a:pathLst>
          </a:custGeom>
          <a:noFill/>
          <a:ln w="12456" cap="flat">
            <a:solidFill>
              <a:srgbClr val="000000"/>
            </a:solid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F5454F7D-9836-403C-9825-730846C4D0D5}"/>
              </a:ext>
            </a:extLst>
          </p:cNvPr>
          <p:cNvSpPr/>
          <p:nvPr/>
        </p:nvSpPr>
        <p:spPr>
          <a:xfrm>
            <a:off x="10228044" y="5105738"/>
            <a:ext cx="88081" cy="87084"/>
          </a:xfrm>
          <a:custGeom>
            <a:avLst/>
            <a:gdLst>
              <a:gd name="connsiteX0" fmla="*/ 88081 w 88081"/>
              <a:gd name="connsiteY0" fmla="*/ 41736 h 87084"/>
              <a:gd name="connsiteX1" fmla="*/ 1869 w 88081"/>
              <a:gd name="connsiteY1" fmla="*/ 87085 h 87084"/>
              <a:gd name="connsiteX2" fmla="*/ 22674 w 88081"/>
              <a:gd name="connsiteY2" fmla="*/ 43106 h 87084"/>
              <a:gd name="connsiteX3" fmla="*/ 0 w 88081"/>
              <a:gd name="connsiteY3" fmla="*/ 0 h 87084"/>
            </a:gdLst>
            <a:ahLst/>
            <a:cxnLst>
              <a:cxn ang="0">
                <a:pos x="connsiteX0" y="connsiteY0"/>
              </a:cxn>
              <a:cxn ang="0">
                <a:pos x="connsiteX1" y="connsiteY1"/>
              </a:cxn>
              <a:cxn ang="0">
                <a:pos x="connsiteX2" y="connsiteY2"/>
              </a:cxn>
              <a:cxn ang="0">
                <a:pos x="connsiteX3" y="connsiteY3"/>
              </a:cxn>
            </a:cxnLst>
            <a:rect l="l" t="t" r="r" b="b"/>
            <a:pathLst>
              <a:path w="88081" h="87084">
                <a:moveTo>
                  <a:pt x="88081" y="41736"/>
                </a:moveTo>
                <a:lnTo>
                  <a:pt x="1869" y="87085"/>
                </a:lnTo>
                <a:lnTo>
                  <a:pt x="22674" y="43106"/>
                </a:lnTo>
                <a:lnTo>
                  <a:pt x="0" y="0"/>
                </a:lnTo>
                <a:close/>
              </a:path>
            </a:pathLst>
          </a:custGeom>
          <a:solidFill>
            <a:srgbClr val="000000"/>
          </a:solidFill>
          <a:ln w="12456" cap="flat">
            <a:solidFill>
              <a:srgbClr val="000000"/>
            </a:solid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EC4346FA-A83D-480A-B86B-6A1261996EDD}"/>
              </a:ext>
            </a:extLst>
          </p:cNvPr>
          <p:cNvSpPr/>
          <p:nvPr/>
        </p:nvSpPr>
        <p:spPr>
          <a:xfrm>
            <a:off x="9457986" y="5022640"/>
            <a:ext cx="249169" cy="249169"/>
          </a:xfrm>
          <a:custGeom>
            <a:avLst/>
            <a:gdLst>
              <a:gd name="connsiteX0" fmla="*/ 249169 w 249169"/>
              <a:gd name="connsiteY0" fmla="*/ 124585 h 249169"/>
              <a:gd name="connsiteX1" fmla="*/ 124585 w 249169"/>
              <a:gd name="connsiteY1" fmla="*/ 249169 h 249169"/>
              <a:gd name="connsiteX2" fmla="*/ 0 w 249169"/>
              <a:gd name="connsiteY2" fmla="*/ 124585 h 249169"/>
              <a:gd name="connsiteX3" fmla="*/ 124585 w 249169"/>
              <a:gd name="connsiteY3" fmla="*/ 0 h 249169"/>
              <a:gd name="connsiteX4" fmla="*/ 249169 w 249169"/>
              <a:gd name="connsiteY4" fmla="*/ 124585 h 249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69" h="249169">
                <a:moveTo>
                  <a:pt x="249169" y="124585"/>
                </a:moveTo>
                <a:cubicBezTo>
                  <a:pt x="249169" y="193391"/>
                  <a:pt x="193391" y="249169"/>
                  <a:pt x="124585" y="249169"/>
                </a:cubicBezTo>
                <a:cubicBezTo>
                  <a:pt x="55778" y="249169"/>
                  <a:pt x="0" y="193391"/>
                  <a:pt x="0" y="124585"/>
                </a:cubicBezTo>
                <a:cubicBezTo>
                  <a:pt x="0" y="55778"/>
                  <a:pt x="55778" y="0"/>
                  <a:pt x="124585" y="0"/>
                </a:cubicBezTo>
                <a:cubicBezTo>
                  <a:pt x="193391" y="0"/>
                  <a:pt x="249169" y="55778"/>
                  <a:pt x="249169" y="124585"/>
                </a:cubicBezTo>
                <a:close/>
              </a:path>
            </a:pathLst>
          </a:custGeom>
          <a:solidFill>
            <a:srgbClr val="FFFFFF"/>
          </a:solidFill>
          <a:ln w="12456" cap="flat">
            <a:solidFill>
              <a:srgbClr val="000000"/>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29364B4A-4F04-4D68-8CA3-EA3C798B27BB}"/>
              </a:ext>
            </a:extLst>
          </p:cNvPr>
          <p:cNvSpPr/>
          <p:nvPr/>
        </p:nvSpPr>
        <p:spPr>
          <a:xfrm>
            <a:off x="10330079" y="5022640"/>
            <a:ext cx="249169" cy="249169"/>
          </a:xfrm>
          <a:custGeom>
            <a:avLst/>
            <a:gdLst>
              <a:gd name="connsiteX0" fmla="*/ 249169 w 249169"/>
              <a:gd name="connsiteY0" fmla="*/ 124585 h 249169"/>
              <a:gd name="connsiteX1" fmla="*/ 124585 w 249169"/>
              <a:gd name="connsiteY1" fmla="*/ 249169 h 249169"/>
              <a:gd name="connsiteX2" fmla="*/ 0 w 249169"/>
              <a:gd name="connsiteY2" fmla="*/ 124585 h 249169"/>
              <a:gd name="connsiteX3" fmla="*/ 124585 w 249169"/>
              <a:gd name="connsiteY3" fmla="*/ 0 h 249169"/>
              <a:gd name="connsiteX4" fmla="*/ 249169 w 249169"/>
              <a:gd name="connsiteY4" fmla="*/ 124585 h 249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69" h="249169">
                <a:moveTo>
                  <a:pt x="249169" y="124585"/>
                </a:moveTo>
                <a:cubicBezTo>
                  <a:pt x="249169" y="193391"/>
                  <a:pt x="193391" y="249169"/>
                  <a:pt x="124585" y="249169"/>
                </a:cubicBezTo>
                <a:cubicBezTo>
                  <a:pt x="55778" y="249169"/>
                  <a:pt x="0" y="193391"/>
                  <a:pt x="0" y="124585"/>
                </a:cubicBezTo>
                <a:cubicBezTo>
                  <a:pt x="0" y="55778"/>
                  <a:pt x="55778" y="0"/>
                  <a:pt x="124585" y="0"/>
                </a:cubicBezTo>
                <a:cubicBezTo>
                  <a:pt x="193391" y="0"/>
                  <a:pt x="249169" y="55778"/>
                  <a:pt x="249169" y="124585"/>
                </a:cubicBezTo>
                <a:close/>
              </a:path>
            </a:pathLst>
          </a:custGeom>
          <a:solidFill>
            <a:srgbClr val="FFFFFF"/>
          </a:solidFill>
          <a:ln w="12456" cap="flat">
            <a:solidFill>
              <a:srgbClr val="000000"/>
            </a:solid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7D709CD9-3407-4F39-9F65-59EF5EC1B500}"/>
              </a:ext>
            </a:extLst>
          </p:cNvPr>
          <p:cNvSpPr/>
          <p:nvPr/>
        </p:nvSpPr>
        <p:spPr>
          <a:xfrm>
            <a:off x="9452255" y="3938754"/>
            <a:ext cx="286046" cy="280813"/>
          </a:xfrm>
          <a:custGeom>
            <a:avLst/>
            <a:gdLst>
              <a:gd name="connsiteX0" fmla="*/ 286046 w 286046"/>
              <a:gd name="connsiteY0" fmla="*/ 0 h 280813"/>
              <a:gd name="connsiteX1" fmla="*/ 0 w 286046"/>
              <a:gd name="connsiteY1" fmla="*/ 280814 h 280813"/>
            </a:gdLst>
            <a:ahLst/>
            <a:cxnLst>
              <a:cxn ang="0">
                <a:pos x="connsiteX0" y="connsiteY0"/>
              </a:cxn>
              <a:cxn ang="0">
                <a:pos x="connsiteX1" y="connsiteY1"/>
              </a:cxn>
            </a:cxnLst>
            <a:rect l="l" t="t" r="r" b="b"/>
            <a:pathLst>
              <a:path w="286046" h="280813">
                <a:moveTo>
                  <a:pt x="286046" y="0"/>
                </a:moveTo>
                <a:lnTo>
                  <a:pt x="0" y="280814"/>
                </a:lnTo>
              </a:path>
            </a:pathLst>
          </a:custGeom>
          <a:noFill/>
          <a:ln w="12456" cap="flat">
            <a:solidFill>
              <a:srgbClr val="000000"/>
            </a:solid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0D77BF6F-1AA5-4611-AB23-EC0D9BE09795}"/>
              </a:ext>
            </a:extLst>
          </p:cNvPr>
          <p:cNvSpPr/>
          <p:nvPr/>
        </p:nvSpPr>
        <p:spPr>
          <a:xfrm>
            <a:off x="9405661" y="4173222"/>
            <a:ext cx="92690" cy="92192"/>
          </a:xfrm>
          <a:custGeom>
            <a:avLst/>
            <a:gdLst>
              <a:gd name="connsiteX0" fmla="*/ 0 w 92690"/>
              <a:gd name="connsiteY0" fmla="*/ 92193 h 92192"/>
              <a:gd name="connsiteX1" fmla="*/ 31644 w 92690"/>
              <a:gd name="connsiteY1" fmla="*/ 0 h 92192"/>
              <a:gd name="connsiteX2" fmla="*/ 46595 w 92690"/>
              <a:gd name="connsiteY2" fmla="*/ 46345 h 92192"/>
              <a:gd name="connsiteX3" fmla="*/ 92691 w 92690"/>
              <a:gd name="connsiteY3" fmla="*/ 62168 h 92192"/>
            </a:gdLst>
            <a:ahLst/>
            <a:cxnLst>
              <a:cxn ang="0">
                <a:pos x="connsiteX0" y="connsiteY0"/>
              </a:cxn>
              <a:cxn ang="0">
                <a:pos x="connsiteX1" y="connsiteY1"/>
              </a:cxn>
              <a:cxn ang="0">
                <a:pos x="connsiteX2" y="connsiteY2"/>
              </a:cxn>
              <a:cxn ang="0">
                <a:pos x="connsiteX3" y="connsiteY3"/>
              </a:cxn>
            </a:cxnLst>
            <a:rect l="l" t="t" r="r" b="b"/>
            <a:pathLst>
              <a:path w="92690" h="92192">
                <a:moveTo>
                  <a:pt x="0" y="92193"/>
                </a:moveTo>
                <a:lnTo>
                  <a:pt x="31644" y="0"/>
                </a:lnTo>
                <a:lnTo>
                  <a:pt x="46595" y="46345"/>
                </a:lnTo>
                <a:lnTo>
                  <a:pt x="92691" y="62168"/>
                </a:lnTo>
                <a:close/>
              </a:path>
            </a:pathLst>
          </a:custGeom>
          <a:solidFill>
            <a:srgbClr val="000000"/>
          </a:solidFill>
          <a:ln w="12456" cap="flat">
            <a:solidFill>
              <a:srgbClr val="000000"/>
            </a:solid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6D736EBE-5F4A-4D65-B155-4F934F65407D}"/>
              </a:ext>
            </a:extLst>
          </p:cNvPr>
          <p:cNvSpPr/>
          <p:nvPr/>
        </p:nvSpPr>
        <p:spPr>
          <a:xfrm>
            <a:off x="9925179" y="3938754"/>
            <a:ext cx="342483" cy="799210"/>
          </a:xfrm>
          <a:custGeom>
            <a:avLst/>
            <a:gdLst>
              <a:gd name="connsiteX0" fmla="*/ 0 w 342483"/>
              <a:gd name="connsiteY0" fmla="*/ 0 h 799210"/>
              <a:gd name="connsiteX1" fmla="*/ 342483 w 342483"/>
              <a:gd name="connsiteY1" fmla="*/ 799210 h 799210"/>
            </a:gdLst>
            <a:ahLst/>
            <a:cxnLst>
              <a:cxn ang="0">
                <a:pos x="connsiteX0" y="connsiteY0"/>
              </a:cxn>
              <a:cxn ang="0">
                <a:pos x="connsiteX1" y="connsiteY1"/>
              </a:cxn>
            </a:cxnLst>
            <a:rect l="l" t="t" r="r" b="b"/>
            <a:pathLst>
              <a:path w="342483" h="799210">
                <a:moveTo>
                  <a:pt x="0" y="0"/>
                </a:moveTo>
                <a:lnTo>
                  <a:pt x="342483" y="799210"/>
                </a:lnTo>
              </a:path>
            </a:pathLst>
          </a:custGeom>
          <a:noFill/>
          <a:ln w="12456" cap="flat">
            <a:solidFill>
              <a:srgbClr val="000000"/>
            </a:solid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61A1DC54-5E62-4260-BB0F-40B6F152AFB4}"/>
              </a:ext>
            </a:extLst>
          </p:cNvPr>
          <p:cNvSpPr/>
          <p:nvPr/>
        </p:nvSpPr>
        <p:spPr>
          <a:xfrm>
            <a:off x="10219074" y="4700713"/>
            <a:ext cx="80108" cy="97300"/>
          </a:xfrm>
          <a:custGeom>
            <a:avLst/>
            <a:gdLst>
              <a:gd name="connsiteX0" fmla="*/ 74377 w 80108"/>
              <a:gd name="connsiteY0" fmla="*/ 97301 h 97300"/>
              <a:gd name="connsiteX1" fmla="*/ 0 w 80108"/>
              <a:gd name="connsiteY1" fmla="*/ 34385 h 97300"/>
              <a:gd name="connsiteX2" fmla="*/ 48588 w 80108"/>
              <a:gd name="connsiteY2" fmla="*/ 37251 h 97300"/>
              <a:gd name="connsiteX3" fmla="*/ 80108 w 80108"/>
              <a:gd name="connsiteY3" fmla="*/ 0 h 97300"/>
            </a:gdLst>
            <a:ahLst/>
            <a:cxnLst>
              <a:cxn ang="0">
                <a:pos x="connsiteX0" y="connsiteY0"/>
              </a:cxn>
              <a:cxn ang="0">
                <a:pos x="connsiteX1" y="connsiteY1"/>
              </a:cxn>
              <a:cxn ang="0">
                <a:pos x="connsiteX2" y="connsiteY2"/>
              </a:cxn>
              <a:cxn ang="0">
                <a:pos x="connsiteX3" y="connsiteY3"/>
              </a:cxn>
            </a:cxnLst>
            <a:rect l="l" t="t" r="r" b="b"/>
            <a:pathLst>
              <a:path w="80108" h="97300">
                <a:moveTo>
                  <a:pt x="74377" y="97301"/>
                </a:moveTo>
                <a:lnTo>
                  <a:pt x="0" y="34385"/>
                </a:lnTo>
                <a:lnTo>
                  <a:pt x="48588" y="37251"/>
                </a:lnTo>
                <a:lnTo>
                  <a:pt x="80108" y="0"/>
                </a:lnTo>
                <a:close/>
              </a:path>
            </a:pathLst>
          </a:custGeom>
          <a:solidFill>
            <a:srgbClr val="000000"/>
          </a:solidFill>
          <a:ln w="12456" cap="flat">
            <a:solidFill>
              <a:srgbClr val="000000"/>
            </a:solid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558F3E6F-5F65-4E98-9919-7F2E41DFF07C}"/>
              </a:ext>
            </a:extLst>
          </p:cNvPr>
          <p:cNvSpPr/>
          <p:nvPr/>
        </p:nvSpPr>
        <p:spPr>
          <a:xfrm>
            <a:off x="10828417" y="3440415"/>
            <a:ext cx="1121261" cy="498338"/>
          </a:xfrm>
          <a:custGeom>
            <a:avLst/>
            <a:gdLst>
              <a:gd name="connsiteX0" fmla="*/ 0 w 1121261"/>
              <a:gd name="connsiteY0" fmla="*/ 0 h 498338"/>
              <a:gd name="connsiteX1" fmla="*/ 1121262 w 1121261"/>
              <a:gd name="connsiteY1" fmla="*/ 0 h 498338"/>
              <a:gd name="connsiteX2" fmla="*/ 1121262 w 1121261"/>
              <a:gd name="connsiteY2" fmla="*/ 498338 h 498338"/>
              <a:gd name="connsiteX3" fmla="*/ 0 w 1121261"/>
              <a:gd name="connsiteY3" fmla="*/ 498338 h 498338"/>
            </a:gdLst>
            <a:ahLst/>
            <a:cxnLst>
              <a:cxn ang="0">
                <a:pos x="connsiteX0" y="connsiteY0"/>
              </a:cxn>
              <a:cxn ang="0">
                <a:pos x="connsiteX1" y="connsiteY1"/>
              </a:cxn>
              <a:cxn ang="0">
                <a:pos x="connsiteX2" y="connsiteY2"/>
              </a:cxn>
              <a:cxn ang="0">
                <a:pos x="connsiteX3" y="connsiteY3"/>
              </a:cxn>
            </a:cxnLst>
            <a:rect l="l" t="t" r="r" b="b"/>
            <a:pathLst>
              <a:path w="1121261" h="498338">
                <a:moveTo>
                  <a:pt x="0" y="0"/>
                </a:moveTo>
                <a:lnTo>
                  <a:pt x="1121262" y="0"/>
                </a:lnTo>
                <a:lnTo>
                  <a:pt x="1121262" y="498338"/>
                </a:lnTo>
                <a:lnTo>
                  <a:pt x="0" y="498338"/>
                </a:lnTo>
                <a:close/>
              </a:path>
            </a:pathLst>
          </a:custGeom>
          <a:noFill/>
          <a:ln w="12456" cap="flat">
            <a:solidFill>
              <a:srgbClr val="B5B5B5"/>
            </a:solidFill>
            <a:prstDash val="solid"/>
            <a:miter/>
          </a:ln>
        </p:spPr>
        <p:txBody>
          <a:bodyPr rtlCol="0" anchor="ctr"/>
          <a:lstStyle/>
          <a:p>
            <a:endParaRPr lang="en-US"/>
          </a:p>
        </p:txBody>
      </p:sp>
      <p:sp>
        <p:nvSpPr>
          <p:cNvPr id="59" name="TextBox 58">
            <a:extLst>
              <a:ext uri="{FF2B5EF4-FFF2-40B4-BE49-F238E27FC236}">
                <a16:creationId xmlns:a16="http://schemas.microsoft.com/office/drawing/2014/main" id="{190FAC06-D6D8-4F1F-9744-D6C91DDDEB71}"/>
              </a:ext>
            </a:extLst>
          </p:cNvPr>
          <p:cNvSpPr txBox="1"/>
          <p:nvPr/>
        </p:nvSpPr>
        <p:spPr>
          <a:xfrm>
            <a:off x="11179253" y="3376008"/>
            <a:ext cx="407132" cy="278316"/>
          </a:xfrm>
          <a:prstGeom prst="rect">
            <a:avLst/>
          </a:prstGeom>
          <a:noFill/>
        </p:spPr>
        <p:txBody>
          <a:bodyPr wrap="none" rtlCol="0">
            <a:spAutoFit/>
          </a:bodyPr>
          <a:lstStyle/>
          <a:p>
            <a:pPr algn="l"/>
            <a:r>
              <a:rPr lang="en-US" sz="1177" spc="0" baseline="0">
                <a:solidFill>
                  <a:srgbClr val="000000"/>
                </a:solidFill>
                <a:latin typeface="Helvetica"/>
                <a:cs typeface="Helvetica"/>
                <a:sym typeface="Helvetica"/>
                <a:rtl val="0"/>
              </a:rPr>
              <a:t>m4</a:t>
            </a:r>
          </a:p>
        </p:txBody>
      </p:sp>
      <p:sp>
        <p:nvSpPr>
          <p:cNvPr id="60" name="Freeform: Shape 59">
            <a:extLst>
              <a:ext uri="{FF2B5EF4-FFF2-40B4-BE49-F238E27FC236}">
                <a16:creationId xmlns:a16="http://schemas.microsoft.com/office/drawing/2014/main" id="{6A025922-A54F-471F-BA06-D3860CDC27E2}"/>
              </a:ext>
            </a:extLst>
          </p:cNvPr>
          <p:cNvSpPr/>
          <p:nvPr/>
        </p:nvSpPr>
        <p:spPr>
          <a:xfrm>
            <a:off x="11451340" y="3814169"/>
            <a:ext cx="169808" cy="12458"/>
          </a:xfrm>
          <a:custGeom>
            <a:avLst/>
            <a:gdLst>
              <a:gd name="connsiteX0" fmla="*/ 0 w 169808"/>
              <a:gd name="connsiteY0" fmla="*/ 0 h 12458"/>
              <a:gd name="connsiteX1" fmla="*/ 169809 w 169808"/>
              <a:gd name="connsiteY1" fmla="*/ 0 h 12458"/>
            </a:gdLst>
            <a:ahLst/>
            <a:cxnLst>
              <a:cxn ang="0">
                <a:pos x="connsiteX0" y="connsiteY0"/>
              </a:cxn>
              <a:cxn ang="0">
                <a:pos x="connsiteX1" y="connsiteY1"/>
              </a:cxn>
            </a:cxnLst>
            <a:rect l="l" t="t" r="r" b="b"/>
            <a:pathLst>
              <a:path w="169808" h="12458">
                <a:moveTo>
                  <a:pt x="0" y="0"/>
                </a:moveTo>
                <a:lnTo>
                  <a:pt x="169809" y="0"/>
                </a:lnTo>
              </a:path>
            </a:pathLst>
          </a:custGeom>
          <a:noFill/>
          <a:ln w="12456" cap="flat">
            <a:solidFill>
              <a:srgbClr val="000000"/>
            </a:solid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573A47CF-A6FC-4630-8166-E9A0E0D304C0}"/>
              </a:ext>
            </a:extLst>
          </p:cNvPr>
          <p:cNvSpPr/>
          <p:nvPr/>
        </p:nvSpPr>
        <p:spPr>
          <a:xfrm>
            <a:off x="11599347" y="3770565"/>
            <a:ext cx="87209" cy="87209"/>
          </a:xfrm>
          <a:custGeom>
            <a:avLst/>
            <a:gdLst>
              <a:gd name="connsiteX0" fmla="*/ 87209 w 87209"/>
              <a:gd name="connsiteY0" fmla="*/ 43605 h 87209"/>
              <a:gd name="connsiteX1" fmla="*/ 0 w 87209"/>
              <a:gd name="connsiteY1" fmla="*/ 87209 h 87209"/>
              <a:gd name="connsiteX2" fmla="*/ 21802 w 87209"/>
              <a:gd name="connsiteY2" fmla="*/ 43605 h 87209"/>
              <a:gd name="connsiteX3" fmla="*/ 0 w 87209"/>
              <a:gd name="connsiteY3" fmla="*/ 0 h 87209"/>
            </a:gdLst>
            <a:ahLst/>
            <a:cxnLst>
              <a:cxn ang="0">
                <a:pos x="connsiteX0" y="connsiteY0"/>
              </a:cxn>
              <a:cxn ang="0">
                <a:pos x="connsiteX1" y="connsiteY1"/>
              </a:cxn>
              <a:cxn ang="0">
                <a:pos x="connsiteX2" y="connsiteY2"/>
              </a:cxn>
              <a:cxn ang="0">
                <a:pos x="connsiteX3" y="connsiteY3"/>
              </a:cxn>
            </a:cxnLst>
            <a:rect l="l" t="t" r="r" b="b"/>
            <a:pathLst>
              <a:path w="87209" h="87209">
                <a:moveTo>
                  <a:pt x="87209" y="43605"/>
                </a:moveTo>
                <a:lnTo>
                  <a:pt x="0" y="87209"/>
                </a:lnTo>
                <a:lnTo>
                  <a:pt x="21802" y="43605"/>
                </a:lnTo>
                <a:lnTo>
                  <a:pt x="0" y="0"/>
                </a:lnTo>
                <a:close/>
              </a:path>
            </a:pathLst>
          </a:custGeom>
          <a:solidFill>
            <a:srgbClr val="000000"/>
          </a:solidFill>
          <a:ln w="12456" cap="flat">
            <a:solidFill>
              <a:srgbClr val="000000"/>
            </a:solid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67C3149C-9C80-465C-BA91-B6E89AFB844C}"/>
              </a:ext>
            </a:extLst>
          </p:cNvPr>
          <p:cNvSpPr/>
          <p:nvPr/>
        </p:nvSpPr>
        <p:spPr>
          <a:xfrm>
            <a:off x="10828417" y="3689585"/>
            <a:ext cx="249169" cy="249169"/>
          </a:xfrm>
          <a:custGeom>
            <a:avLst/>
            <a:gdLst>
              <a:gd name="connsiteX0" fmla="*/ 249169 w 249169"/>
              <a:gd name="connsiteY0" fmla="*/ 124585 h 249169"/>
              <a:gd name="connsiteX1" fmla="*/ 124585 w 249169"/>
              <a:gd name="connsiteY1" fmla="*/ 249169 h 249169"/>
              <a:gd name="connsiteX2" fmla="*/ 0 w 249169"/>
              <a:gd name="connsiteY2" fmla="*/ 124585 h 249169"/>
              <a:gd name="connsiteX3" fmla="*/ 124585 w 249169"/>
              <a:gd name="connsiteY3" fmla="*/ 0 h 249169"/>
              <a:gd name="connsiteX4" fmla="*/ 249169 w 249169"/>
              <a:gd name="connsiteY4" fmla="*/ 124585 h 249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69" h="249169">
                <a:moveTo>
                  <a:pt x="249169" y="124585"/>
                </a:moveTo>
                <a:cubicBezTo>
                  <a:pt x="249169" y="193391"/>
                  <a:pt x="193391" y="249169"/>
                  <a:pt x="124585" y="249169"/>
                </a:cubicBezTo>
                <a:cubicBezTo>
                  <a:pt x="55778" y="249169"/>
                  <a:pt x="0" y="193391"/>
                  <a:pt x="0" y="124585"/>
                </a:cubicBezTo>
                <a:cubicBezTo>
                  <a:pt x="0" y="55778"/>
                  <a:pt x="55778" y="0"/>
                  <a:pt x="124585" y="0"/>
                </a:cubicBezTo>
                <a:cubicBezTo>
                  <a:pt x="193391" y="0"/>
                  <a:pt x="249169" y="55778"/>
                  <a:pt x="249169" y="124585"/>
                </a:cubicBezTo>
                <a:close/>
              </a:path>
            </a:pathLst>
          </a:custGeom>
          <a:solidFill>
            <a:srgbClr val="FFFFFF"/>
          </a:solidFill>
          <a:ln w="12456" cap="flat">
            <a:solidFill>
              <a:srgbClr val="000000"/>
            </a:solid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3B1C1961-3055-458A-8062-D7479F9F5DDE}"/>
              </a:ext>
            </a:extLst>
          </p:cNvPr>
          <p:cNvSpPr/>
          <p:nvPr/>
        </p:nvSpPr>
        <p:spPr>
          <a:xfrm>
            <a:off x="11700509" y="3689585"/>
            <a:ext cx="249169" cy="249169"/>
          </a:xfrm>
          <a:custGeom>
            <a:avLst/>
            <a:gdLst>
              <a:gd name="connsiteX0" fmla="*/ 249169 w 249169"/>
              <a:gd name="connsiteY0" fmla="*/ 124585 h 249169"/>
              <a:gd name="connsiteX1" fmla="*/ 124585 w 249169"/>
              <a:gd name="connsiteY1" fmla="*/ 249169 h 249169"/>
              <a:gd name="connsiteX2" fmla="*/ 0 w 249169"/>
              <a:gd name="connsiteY2" fmla="*/ 124585 h 249169"/>
              <a:gd name="connsiteX3" fmla="*/ 124585 w 249169"/>
              <a:gd name="connsiteY3" fmla="*/ 0 h 249169"/>
              <a:gd name="connsiteX4" fmla="*/ 249169 w 249169"/>
              <a:gd name="connsiteY4" fmla="*/ 124585 h 249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69" h="249169">
                <a:moveTo>
                  <a:pt x="249169" y="124585"/>
                </a:moveTo>
                <a:cubicBezTo>
                  <a:pt x="249169" y="193391"/>
                  <a:pt x="193391" y="249169"/>
                  <a:pt x="124585" y="249169"/>
                </a:cubicBezTo>
                <a:cubicBezTo>
                  <a:pt x="55778" y="249169"/>
                  <a:pt x="0" y="193391"/>
                  <a:pt x="0" y="124585"/>
                </a:cubicBezTo>
                <a:cubicBezTo>
                  <a:pt x="0" y="55778"/>
                  <a:pt x="55778" y="0"/>
                  <a:pt x="124585" y="0"/>
                </a:cubicBezTo>
                <a:cubicBezTo>
                  <a:pt x="193391" y="0"/>
                  <a:pt x="249169" y="55778"/>
                  <a:pt x="249169" y="124585"/>
                </a:cubicBezTo>
                <a:close/>
              </a:path>
            </a:pathLst>
          </a:custGeom>
          <a:solidFill>
            <a:srgbClr val="FFFFFF"/>
          </a:solidFill>
          <a:ln w="12456" cap="flat">
            <a:solidFill>
              <a:srgbClr val="000000"/>
            </a:solid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7ACB56A9-F62A-45AD-8351-1DF946126983}"/>
              </a:ext>
            </a:extLst>
          </p:cNvPr>
          <p:cNvSpPr/>
          <p:nvPr/>
        </p:nvSpPr>
        <p:spPr>
          <a:xfrm>
            <a:off x="7464633" y="3923181"/>
            <a:ext cx="1121261" cy="1557"/>
          </a:xfrm>
          <a:custGeom>
            <a:avLst/>
            <a:gdLst>
              <a:gd name="connsiteX0" fmla="*/ 0 w 1121261"/>
              <a:gd name="connsiteY0" fmla="*/ 0 h 1557"/>
              <a:gd name="connsiteX1" fmla="*/ 1121262 w 1121261"/>
              <a:gd name="connsiteY1" fmla="*/ 0 h 1557"/>
            </a:gdLst>
            <a:ahLst/>
            <a:cxnLst>
              <a:cxn ang="0">
                <a:pos x="connsiteX0" y="connsiteY0"/>
              </a:cxn>
              <a:cxn ang="0">
                <a:pos x="connsiteX1" y="connsiteY1"/>
              </a:cxn>
            </a:cxnLst>
            <a:rect l="l" t="t" r="r" b="b"/>
            <a:pathLst>
              <a:path w="1121261" h="1557">
                <a:moveTo>
                  <a:pt x="0" y="0"/>
                </a:moveTo>
                <a:cubicBezTo>
                  <a:pt x="498338" y="2076"/>
                  <a:pt x="872092" y="2076"/>
                  <a:pt x="1121262" y="0"/>
                </a:cubicBezTo>
              </a:path>
            </a:pathLst>
          </a:custGeom>
          <a:noFill/>
          <a:ln w="12456" cap="flat">
            <a:solidFill>
              <a:srgbClr val="000000"/>
            </a:solidFill>
            <a:custDash>
              <a:ds d="75000" sp="300000"/>
            </a:custDash>
            <a:miter/>
          </a:ln>
        </p:spPr>
        <p:txBody>
          <a:bodyPr rtlCol="0" anchor="ctr"/>
          <a:lstStyle/>
          <a:p>
            <a:endParaRPr lang="en-US"/>
          </a:p>
        </p:txBody>
      </p:sp>
      <p:sp>
        <p:nvSpPr>
          <p:cNvPr id="67" name="Freeform: Shape 66">
            <a:extLst>
              <a:ext uri="{FF2B5EF4-FFF2-40B4-BE49-F238E27FC236}">
                <a16:creationId xmlns:a16="http://schemas.microsoft.com/office/drawing/2014/main" id="{5CE63927-C3EC-4D7A-BADA-A151F34A9D2F}"/>
              </a:ext>
            </a:extLst>
          </p:cNvPr>
          <p:cNvSpPr/>
          <p:nvPr/>
        </p:nvSpPr>
        <p:spPr>
          <a:xfrm>
            <a:off x="8835063" y="4458396"/>
            <a:ext cx="1121261" cy="1557"/>
          </a:xfrm>
          <a:custGeom>
            <a:avLst/>
            <a:gdLst>
              <a:gd name="connsiteX0" fmla="*/ 0 w 1121261"/>
              <a:gd name="connsiteY0" fmla="*/ 0 h 1557"/>
              <a:gd name="connsiteX1" fmla="*/ 1121262 w 1121261"/>
              <a:gd name="connsiteY1" fmla="*/ 0 h 1557"/>
            </a:gdLst>
            <a:ahLst/>
            <a:cxnLst>
              <a:cxn ang="0">
                <a:pos x="connsiteX0" y="connsiteY0"/>
              </a:cxn>
              <a:cxn ang="0">
                <a:pos x="connsiteX1" y="connsiteY1"/>
              </a:cxn>
            </a:cxnLst>
            <a:rect l="l" t="t" r="r" b="b"/>
            <a:pathLst>
              <a:path w="1121261" h="1557">
                <a:moveTo>
                  <a:pt x="0" y="0"/>
                </a:moveTo>
                <a:cubicBezTo>
                  <a:pt x="498338" y="2076"/>
                  <a:pt x="872092" y="2076"/>
                  <a:pt x="1121262" y="0"/>
                </a:cubicBezTo>
              </a:path>
            </a:pathLst>
          </a:custGeom>
          <a:noFill/>
          <a:ln w="12456" cap="flat">
            <a:solidFill>
              <a:srgbClr val="000000"/>
            </a:solidFill>
            <a:custDash>
              <a:ds d="75000" sp="300000"/>
            </a:custDash>
            <a:miter/>
          </a:ln>
        </p:spPr>
        <p:txBody>
          <a:bodyPr rtlCol="0" anchor="ctr"/>
          <a:lstStyle/>
          <a:p>
            <a:endParaRPr lang="en-US"/>
          </a:p>
        </p:txBody>
      </p:sp>
      <p:sp>
        <p:nvSpPr>
          <p:cNvPr id="68" name="Freeform: Shape 67">
            <a:extLst>
              <a:ext uri="{FF2B5EF4-FFF2-40B4-BE49-F238E27FC236}">
                <a16:creationId xmlns:a16="http://schemas.microsoft.com/office/drawing/2014/main" id="{4F0AA493-C563-42FA-B043-75D47708A4C0}"/>
              </a:ext>
            </a:extLst>
          </p:cNvPr>
          <p:cNvSpPr/>
          <p:nvPr/>
        </p:nvSpPr>
        <p:spPr>
          <a:xfrm>
            <a:off x="9457986" y="5015538"/>
            <a:ext cx="1121261" cy="1557"/>
          </a:xfrm>
          <a:custGeom>
            <a:avLst/>
            <a:gdLst>
              <a:gd name="connsiteX0" fmla="*/ 0 w 1121261"/>
              <a:gd name="connsiteY0" fmla="*/ 0 h 1557"/>
              <a:gd name="connsiteX1" fmla="*/ 1121262 w 1121261"/>
              <a:gd name="connsiteY1" fmla="*/ 0 h 1557"/>
            </a:gdLst>
            <a:ahLst/>
            <a:cxnLst>
              <a:cxn ang="0">
                <a:pos x="connsiteX0" y="connsiteY0"/>
              </a:cxn>
              <a:cxn ang="0">
                <a:pos x="connsiteX1" y="connsiteY1"/>
              </a:cxn>
            </a:cxnLst>
            <a:rect l="l" t="t" r="r" b="b"/>
            <a:pathLst>
              <a:path w="1121261" h="1557">
                <a:moveTo>
                  <a:pt x="0" y="0"/>
                </a:moveTo>
                <a:cubicBezTo>
                  <a:pt x="498338" y="2076"/>
                  <a:pt x="872092" y="2076"/>
                  <a:pt x="1121262" y="0"/>
                </a:cubicBezTo>
              </a:path>
            </a:pathLst>
          </a:custGeom>
          <a:noFill/>
          <a:ln w="12456" cap="flat">
            <a:solidFill>
              <a:srgbClr val="000000"/>
            </a:solidFill>
            <a:custDash>
              <a:ds d="75000" sp="300000"/>
            </a:custDash>
            <a:miter/>
          </a:ln>
        </p:spPr>
        <p:txBody>
          <a:bodyPr rtlCol="0" anchor="ctr"/>
          <a:lstStyle/>
          <a:p>
            <a:endParaRPr lang="en-US"/>
          </a:p>
        </p:txBody>
      </p:sp>
      <p:sp>
        <p:nvSpPr>
          <p:cNvPr id="69" name="Freeform: Shape 68">
            <a:extLst>
              <a:ext uri="{FF2B5EF4-FFF2-40B4-BE49-F238E27FC236}">
                <a16:creationId xmlns:a16="http://schemas.microsoft.com/office/drawing/2014/main" id="{EFDD2571-A47F-4502-A8E0-143628E275EA}"/>
              </a:ext>
            </a:extLst>
          </p:cNvPr>
          <p:cNvSpPr/>
          <p:nvPr/>
        </p:nvSpPr>
        <p:spPr>
          <a:xfrm>
            <a:off x="10815959" y="3645108"/>
            <a:ext cx="1121261" cy="1557"/>
          </a:xfrm>
          <a:custGeom>
            <a:avLst/>
            <a:gdLst>
              <a:gd name="connsiteX0" fmla="*/ 0 w 1121261"/>
              <a:gd name="connsiteY0" fmla="*/ 0 h 1557"/>
              <a:gd name="connsiteX1" fmla="*/ 1121262 w 1121261"/>
              <a:gd name="connsiteY1" fmla="*/ 0 h 1557"/>
            </a:gdLst>
            <a:ahLst/>
            <a:cxnLst>
              <a:cxn ang="0">
                <a:pos x="connsiteX0" y="connsiteY0"/>
              </a:cxn>
              <a:cxn ang="0">
                <a:pos x="connsiteX1" y="connsiteY1"/>
              </a:cxn>
            </a:cxnLst>
            <a:rect l="l" t="t" r="r" b="b"/>
            <a:pathLst>
              <a:path w="1121261" h="1557">
                <a:moveTo>
                  <a:pt x="0" y="0"/>
                </a:moveTo>
                <a:cubicBezTo>
                  <a:pt x="498338" y="2076"/>
                  <a:pt x="872092" y="2076"/>
                  <a:pt x="1121262" y="0"/>
                </a:cubicBezTo>
              </a:path>
            </a:pathLst>
          </a:custGeom>
          <a:noFill/>
          <a:ln w="12456" cap="flat">
            <a:solidFill>
              <a:srgbClr val="000000"/>
            </a:solidFill>
            <a:custDash>
              <a:ds d="75000" sp="300000"/>
            </a:custDash>
            <a:miter/>
          </a:ln>
        </p:spPr>
        <p:txBody>
          <a:bodyPr rtlCol="0" anchor="ctr"/>
          <a:lstStyle/>
          <a:p>
            <a:endParaRPr lang="en-US"/>
          </a:p>
        </p:txBody>
      </p:sp>
      <p:sp>
        <p:nvSpPr>
          <p:cNvPr id="70" name="Freeform: Shape 69">
            <a:extLst>
              <a:ext uri="{FF2B5EF4-FFF2-40B4-BE49-F238E27FC236}">
                <a16:creationId xmlns:a16="http://schemas.microsoft.com/office/drawing/2014/main" id="{E8005C9B-6EFC-4620-859E-BFC3EEDC09BD}"/>
              </a:ext>
            </a:extLst>
          </p:cNvPr>
          <p:cNvSpPr/>
          <p:nvPr/>
        </p:nvSpPr>
        <p:spPr>
          <a:xfrm>
            <a:off x="7913137" y="4038422"/>
            <a:ext cx="124584" cy="124584"/>
          </a:xfrm>
          <a:custGeom>
            <a:avLst/>
            <a:gdLst>
              <a:gd name="connsiteX0" fmla="*/ 124585 w 124584"/>
              <a:gd name="connsiteY0" fmla="*/ 62292 h 124584"/>
              <a:gd name="connsiteX1" fmla="*/ 62292 w 124584"/>
              <a:gd name="connsiteY1" fmla="*/ 124585 h 124584"/>
              <a:gd name="connsiteX2" fmla="*/ 0 w 124584"/>
              <a:gd name="connsiteY2" fmla="*/ 62292 h 124584"/>
              <a:gd name="connsiteX3" fmla="*/ 62292 w 124584"/>
              <a:gd name="connsiteY3" fmla="*/ 0 h 124584"/>
              <a:gd name="connsiteX4" fmla="*/ 124585 w 124584"/>
              <a:gd name="connsiteY4" fmla="*/ 62292 h 124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584" h="124584">
                <a:moveTo>
                  <a:pt x="124585" y="62292"/>
                </a:moveTo>
                <a:cubicBezTo>
                  <a:pt x="124585" y="96695"/>
                  <a:pt x="96695" y="124585"/>
                  <a:pt x="62292" y="124585"/>
                </a:cubicBezTo>
                <a:cubicBezTo>
                  <a:pt x="27889" y="124585"/>
                  <a:pt x="0" y="96695"/>
                  <a:pt x="0" y="62292"/>
                </a:cubicBezTo>
                <a:cubicBezTo>
                  <a:pt x="0" y="27889"/>
                  <a:pt x="27889" y="0"/>
                  <a:pt x="62292" y="0"/>
                </a:cubicBezTo>
                <a:cubicBezTo>
                  <a:pt x="96695" y="0"/>
                  <a:pt x="124585" y="27889"/>
                  <a:pt x="124585" y="62292"/>
                </a:cubicBezTo>
                <a:close/>
              </a:path>
            </a:pathLst>
          </a:custGeom>
          <a:solidFill>
            <a:srgbClr val="B3B3B3"/>
          </a:solidFill>
          <a:ln w="12456" cap="flat">
            <a:solidFill>
              <a:srgbClr val="B3B3B3"/>
            </a:solidFill>
            <a:prstDash val="solid"/>
            <a:miter/>
          </a:ln>
        </p:spPr>
        <p:txBody>
          <a:bodyPr rtlCol="0" anchor="ctr"/>
          <a:lstStyle/>
          <a:p>
            <a:endParaRPr lang="en-US"/>
          </a:p>
        </p:txBody>
      </p:sp>
      <p:sp>
        <p:nvSpPr>
          <p:cNvPr id="71" name="TextBox 70">
            <a:extLst>
              <a:ext uri="{FF2B5EF4-FFF2-40B4-BE49-F238E27FC236}">
                <a16:creationId xmlns:a16="http://schemas.microsoft.com/office/drawing/2014/main" id="{B733D2E3-DB68-4F66-BF88-C8DC54B5FAD5}"/>
              </a:ext>
            </a:extLst>
          </p:cNvPr>
          <p:cNvSpPr txBox="1"/>
          <p:nvPr/>
        </p:nvSpPr>
        <p:spPr>
          <a:xfrm>
            <a:off x="7852843" y="3974014"/>
            <a:ext cx="232713" cy="216024"/>
          </a:xfrm>
          <a:prstGeom prst="rect">
            <a:avLst/>
          </a:prstGeom>
          <a:noFill/>
        </p:spPr>
        <p:txBody>
          <a:bodyPr wrap="none" rtlCol="0">
            <a:spAutoFit/>
          </a:bodyPr>
          <a:lstStyle/>
          <a:p>
            <a:pPr algn="l"/>
            <a:r>
              <a:rPr lang="en-US" sz="785" spc="0" baseline="0">
                <a:solidFill>
                  <a:srgbClr val="FFFFFF"/>
                </a:solidFill>
                <a:latin typeface="Helvetica"/>
                <a:cs typeface="Helvetica"/>
                <a:sym typeface="Helvetica"/>
                <a:rtl val="0"/>
              </a:rPr>
              <a:t>1</a:t>
            </a:r>
          </a:p>
        </p:txBody>
      </p:sp>
      <p:sp>
        <p:nvSpPr>
          <p:cNvPr id="78" name="Freeform: Shape 77">
            <a:extLst>
              <a:ext uri="{FF2B5EF4-FFF2-40B4-BE49-F238E27FC236}">
                <a16:creationId xmlns:a16="http://schemas.microsoft.com/office/drawing/2014/main" id="{63DF87C9-AF3F-4566-B984-582A6DEA0B60}"/>
              </a:ext>
            </a:extLst>
          </p:cNvPr>
          <p:cNvSpPr/>
          <p:nvPr/>
        </p:nvSpPr>
        <p:spPr>
          <a:xfrm>
            <a:off x="9208817" y="4549218"/>
            <a:ext cx="124584" cy="124584"/>
          </a:xfrm>
          <a:custGeom>
            <a:avLst/>
            <a:gdLst>
              <a:gd name="connsiteX0" fmla="*/ 124585 w 124584"/>
              <a:gd name="connsiteY0" fmla="*/ 62292 h 124584"/>
              <a:gd name="connsiteX1" fmla="*/ 62292 w 124584"/>
              <a:gd name="connsiteY1" fmla="*/ 124585 h 124584"/>
              <a:gd name="connsiteX2" fmla="*/ 0 w 124584"/>
              <a:gd name="connsiteY2" fmla="*/ 62292 h 124584"/>
              <a:gd name="connsiteX3" fmla="*/ 62292 w 124584"/>
              <a:gd name="connsiteY3" fmla="*/ 0 h 124584"/>
              <a:gd name="connsiteX4" fmla="*/ 124585 w 124584"/>
              <a:gd name="connsiteY4" fmla="*/ 62292 h 124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584" h="124584">
                <a:moveTo>
                  <a:pt x="124585" y="62292"/>
                </a:moveTo>
                <a:cubicBezTo>
                  <a:pt x="124585" y="96695"/>
                  <a:pt x="96695" y="124585"/>
                  <a:pt x="62292" y="124585"/>
                </a:cubicBezTo>
                <a:cubicBezTo>
                  <a:pt x="27889" y="124585"/>
                  <a:pt x="0" y="96695"/>
                  <a:pt x="0" y="62292"/>
                </a:cubicBezTo>
                <a:cubicBezTo>
                  <a:pt x="0" y="27889"/>
                  <a:pt x="27889" y="0"/>
                  <a:pt x="62292" y="0"/>
                </a:cubicBezTo>
                <a:cubicBezTo>
                  <a:pt x="96695" y="0"/>
                  <a:pt x="124585" y="27889"/>
                  <a:pt x="124585" y="62292"/>
                </a:cubicBezTo>
                <a:close/>
              </a:path>
            </a:pathLst>
          </a:custGeom>
          <a:solidFill>
            <a:srgbClr val="B3B3B3"/>
          </a:solidFill>
          <a:ln w="12456" cap="flat">
            <a:solidFill>
              <a:srgbClr val="B3B3B3"/>
            </a:solidFill>
            <a:prstDash val="solid"/>
            <a:miter/>
          </a:ln>
        </p:spPr>
        <p:txBody>
          <a:bodyPr rtlCol="0" anchor="ctr"/>
          <a:lstStyle/>
          <a:p>
            <a:endParaRPr lang="en-US"/>
          </a:p>
        </p:txBody>
      </p:sp>
      <p:sp>
        <p:nvSpPr>
          <p:cNvPr id="79" name="TextBox 78">
            <a:extLst>
              <a:ext uri="{FF2B5EF4-FFF2-40B4-BE49-F238E27FC236}">
                <a16:creationId xmlns:a16="http://schemas.microsoft.com/office/drawing/2014/main" id="{FF5910A5-7F32-4FFF-A9DC-B19E959E1C1D}"/>
              </a:ext>
            </a:extLst>
          </p:cNvPr>
          <p:cNvSpPr txBox="1"/>
          <p:nvPr/>
        </p:nvSpPr>
        <p:spPr>
          <a:xfrm>
            <a:off x="9148523" y="4484811"/>
            <a:ext cx="232713" cy="216024"/>
          </a:xfrm>
          <a:prstGeom prst="rect">
            <a:avLst/>
          </a:prstGeom>
          <a:noFill/>
        </p:spPr>
        <p:txBody>
          <a:bodyPr wrap="none" rtlCol="0">
            <a:spAutoFit/>
          </a:bodyPr>
          <a:lstStyle/>
          <a:p>
            <a:pPr algn="l"/>
            <a:r>
              <a:rPr lang="en-US" sz="785" spc="0" baseline="0">
                <a:solidFill>
                  <a:srgbClr val="FFFFFF"/>
                </a:solidFill>
                <a:latin typeface="Helvetica"/>
                <a:cs typeface="Helvetica"/>
                <a:sym typeface="Helvetica"/>
                <a:rtl val="0"/>
              </a:rPr>
              <a:t>4</a:t>
            </a:r>
          </a:p>
        </p:txBody>
      </p:sp>
      <p:sp>
        <p:nvSpPr>
          <p:cNvPr id="82" name="Freeform: Shape 81">
            <a:extLst>
              <a:ext uri="{FF2B5EF4-FFF2-40B4-BE49-F238E27FC236}">
                <a16:creationId xmlns:a16="http://schemas.microsoft.com/office/drawing/2014/main" id="{2C85E8F7-C9E5-4ED8-99E2-4D4C348F711B}"/>
              </a:ext>
            </a:extLst>
          </p:cNvPr>
          <p:cNvSpPr/>
          <p:nvPr/>
        </p:nvSpPr>
        <p:spPr>
          <a:xfrm>
            <a:off x="11326756" y="3751877"/>
            <a:ext cx="124584" cy="124584"/>
          </a:xfrm>
          <a:custGeom>
            <a:avLst/>
            <a:gdLst>
              <a:gd name="connsiteX0" fmla="*/ 124585 w 124584"/>
              <a:gd name="connsiteY0" fmla="*/ 62292 h 124584"/>
              <a:gd name="connsiteX1" fmla="*/ 62292 w 124584"/>
              <a:gd name="connsiteY1" fmla="*/ 124585 h 124584"/>
              <a:gd name="connsiteX2" fmla="*/ 0 w 124584"/>
              <a:gd name="connsiteY2" fmla="*/ 62292 h 124584"/>
              <a:gd name="connsiteX3" fmla="*/ 62292 w 124584"/>
              <a:gd name="connsiteY3" fmla="*/ 0 h 124584"/>
              <a:gd name="connsiteX4" fmla="*/ 124585 w 124584"/>
              <a:gd name="connsiteY4" fmla="*/ 62292 h 124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584" h="124584">
                <a:moveTo>
                  <a:pt x="124585" y="62292"/>
                </a:moveTo>
                <a:cubicBezTo>
                  <a:pt x="124585" y="96695"/>
                  <a:pt x="96695" y="124585"/>
                  <a:pt x="62292" y="124585"/>
                </a:cubicBezTo>
                <a:cubicBezTo>
                  <a:pt x="27889" y="124585"/>
                  <a:pt x="0" y="96695"/>
                  <a:pt x="0" y="62292"/>
                </a:cubicBezTo>
                <a:cubicBezTo>
                  <a:pt x="0" y="27889"/>
                  <a:pt x="27889" y="0"/>
                  <a:pt x="62292" y="0"/>
                </a:cubicBezTo>
                <a:cubicBezTo>
                  <a:pt x="96695" y="0"/>
                  <a:pt x="124585" y="27889"/>
                  <a:pt x="124585" y="62292"/>
                </a:cubicBezTo>
                <a:close/>
              </a:path>
            </a:pathLst>
          </a:custGeom>
          <a:solidFill>
            <a:srgbClr val="B3B3B3"/>
          </a:solidFill>
          <a:ln w="12456" cap="flat">
            <a:solidFill>
              <a:srgbClr val="B3B3B3"/>
            </a:solidFill>
            <a:prstDash val="solid"/>
            <a:miter/>
          </a:ln>
        </p:spPr>
        <p:txBody>
          <a:bodyPr rtlCol="0" anchor="ctr"/>
          <a:lstStyle/>
          <a:p>
            <a:endParaRPr lang="en-US"/>
          </a:p>
        </p:txBody>
      </p:sp>
      <p:sp>
        <p:nvSpPr>
          <p:cNvPr id="83" name="TextBox 82">
            <a:extLst>
              <a:ext uri="{FF2B5EF4-FFF2-40B4-BE49-F238E27FC236}">
                <a16:creationId xmlns:a16="http://schemas.microsoft.com/office/drawing/2014/main" id="{ECFE0516-4044-48B2-B1CD-8A0224710455}"/>
              </a:ext>
            </a:extLst>
          </p:cNvPr>
          <p:cNvSpPr txBox="1"/>
          <p:nvPr/>
        </p:nvSpPr>
        <p:spPr>
          <a:xfrm>
            <a:off x="11266462" y="3687469"/>
            <a:ext cx="232713" cy="216024"/>
          </a:xfrm>
          <a:prstGeom prst="rect">
            <a:avLst/>
          </a:prstGeom>
          <a:noFill/>
        </p:spPr>
        <p:txBody>
          <a:bodyPr wrap="none" rtlCol="0">
            <a:spAutoFit/>
          </a:bodyPr>
          <a:lstStyle/>
          <a:p>
            <a:pPr algn="l"/>
            <a:r>
              <a:rPr lang="en-US" sz="785" spc="0" baseline="0">
                <a:solidFill>
                  <a:srgbClr val="FFFFFF"/>
                </a:solidFill>
                <a:latin typeface="Helvetica"/>
                <a:cs typeface="Helvetica"/>
                <a:sym typeface="Helvetica"/>
                <a:rtl val="0"/>
              </a:rPr>
              <a:t>7</a:t>
            </a:r>
          </a:p>
        </p:txBody>
      </p:sp>
      <p:sp>
        <p:nvSpPr>
          <p:cNvPr id="84" name="Freeform: Shape 83">
            <a:extLst>
              <a:ext uri="{FF2B5EF4-FFF2-40B4-BE49-F238E27FC236}">
                <a16:creationId xmlns:a16="http://schemas.microsoft.com/office/drawing/2014/main" id="{6C07DF2E-CFA6-4822-A977-D1637F6B512B}"/>
              </a:ext>
            </a:extLst>
          </p:cNvPr>
          <p:cNvSpPr/>
          <p:nvPr/>
        </p:nvSpPr>
        <p:spPr>
          <a:xfrm>
            <a:off x="11077586" y="3814169"/>
            <a:ext cx="249169" cy="12458"/>
          </a:xfrm>
          <a:custGeom>
            <a:avLst/>
            <a:gdLst>
              <a:gd name="connsiteX0" fmla="*/ 0 w 249169"/>
              <a:gd name="connsiteY0" fmla="*/ 0 h 12458"/>
              <a:gd name="connsiteX1" fmla="*/ 249169 w 249169"/>
              <a:gd name="connsiteY1" fmla="*/ 0 h 12458"/>
            </a:gdLst>
            <a:ahLst/>
            <a:cxnLst>
              <a:cxn ang="0">
                <a:pos x="connsiteX0" y="connsiteY0"/>
              </a:cxn>
              <a:cxn ang="0">
                <a:pos x="connsiteX1" y="connsiteY1"/>
              </a:cxn>
            </a:cxnLst>
            <a:rect l="l" t="t" r="r" b="b"/>
            <a:pathLst>
              <a:path w="249169" h="12458">
                <a:moveTo>
                  <a:pt x="0" y="0"/>
                </a:moveTo>
                <a:lnTo>
                  <a:pt x="249169" y="0"/>
                </a:lnTo>
              </a:path>
            </a:pathLst>
          </a:custGeom>
          <a:noFill/>
          <a:ln w="12456" cap="flat">
            <a:solidFill>
              <a:srgbClr val="000000"/>
            </a:solid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9D2DA0B2-F8D4-492D-B5E0-3B2D85D366BB}"/>
              </a:ext>
            </a:extLst>
          </p:cNvPr>
          <p:cNvSpPr/>
          <p:nvPr/>
        </p:nvSpPr>
        <p:spPr>
          <a:xfrm>
            <a:off x="9956325" y="5147224"/>
            <a:ext cx="124584" cy="124584"/>
          </a:xfrm>
          <a:custGeom>
            <a:avLst/>
            <a:gdLst>
              <a:gd name="connsiteX0" fmla="*/ 124585 w 124584"/>
              <a:gd name="connsiteY0" fmla="*/ 62292 h 124584"/>
              <a:gd name="connsiteX1" fmla="*/ 62292 w 124584"/>
              <a:gd name="connsiteY1" fmla="*/ 124585 h 124584"/>
              <a:gd name="connsiteX2" fmla="*/ 0 w 124584"/>
              <a:gd name="connsiteY2" fmla="*/ 62292 h 124584"/>
              <a:gd name="connsiteX3" fmla="*/ 62292 w 124584"/>
              <a:gd name="connsiteY3" fmla="*/ 0 h 124584"/>
              <a:gd name="connsiteX4" fmla="*/ 124585 w 124584"/>
              <a:gd name="connsiteY4" fmla="*/ 62292 h 124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584" h="124584">
                <a:moveTo>
                  <a:pt x="124585" y="62292"/>
                </a:moveTo>
                <a:cubicBezTo>
                  <a:pt x="124585" y="96695"/>
                  <a:pt x="96695" y="124585"/>
                  <a:pt x="62292" y="124585"/>
                </a:cubicBezTo>
                <a:cubicBezTo>
                  <a:pt x="27889" y="124585"/>
                  <a:pt x="0" y="96695"/>
                  <a:pt x="0" y="62292"/>
                </a:cubicBezTo>
                <a:cubicBezTo>
                  <a:pt x="0" y="27889"/>
                  <a:pt x="27889" y="0"/>
                  <a:pt x="62292" y="0"/>
                </a:cubicBezTo>
                <a:cubicBezTo>
                  <a:pt x="96695" y="0"/>
                  <a:pt x="124585" y="27889"/>
                  <a:pt x="124585" y="62292"/>
                </a:cubicBezTo>
                <a:close/>
              </a:path>
            </a:pathLst>
          </a:custGeom>
          <a:solidFill>
            <a:srgbClr val="B3B3B3"/>
          </a:solidFill>
          <a:ln w="12456" cap="flat">
            <a:solidFill>
              <a:srgbClr val="B3B3B3"/>
            </a:solidFill>
            <a:prstDash val="solid"/>
            <a:miter/>
          </a:ln>
        </p:spPr>
        <p:txBody>
          <a:bodyPr rtlCol="0" anchor="ctr"/>
          <a:lstStyle/>
          <a:p>
            <a:endParaRPr lang="en-US"/>
          </a:p>
        </p:txBody>
      </p:sp>
      <p:sp>
        <p:nvSpPr>
          <p:cNvPr id="88" name="TextBox 87">
            <a:extLst>
              <a:ext uri="{FF2B5EF4-FFF2-40B4-BE49-F238E27FC236}">
                <a16:creationId xmlns:a16="http://schemas.microsoft.com/office/drawing/2014/main" id="{471D5941-2D93-4F02-9958-1F3554B972A8}"/>
              </a:ext>
            </a:extLst>
          </p:cNvPr>
          <p:cNvSpPr txBox="1"/>
          <p:nvPr/>
        </p:nvSpPr>
        <p:spPr>
          <a:xfrm>
            <a:off x="9896031" y="5082817"/>
            <a:ext cx="232713" cy="216024"/>
          </a:xfrm>
          <a:prstGeom prst="rect">
            <a:avLst/>
          </a:prstGeom>
          <a:noFill/>
        </p:spPr>
        <p:txBody>
          <a:bodyPr wrap="none" rtlCol="0">
            <a:spAutoFit/>
          </a:bodyPr>
          <a:lstStyle/>
          <a:p>
            <a:pPr algn="l"/>
            <a:r>
              <a:rPr lang="en-US" sz="785" spc="0" baseline="0">
                <a:solidFill>
                  <a:srgbClr val="FFFFFF"/>
                </a:solidFill>
                <a:latin typeface="Helvetica"/>
                <a:cs typeface="Helvetica"/>
                <a:sym typeface="Helvetica"/>
                <a:rtl val="0"/>
              </a:rPr>
              <a:t>4</a:t>
            </a:r>
          </a:p>
        </p:txBody>
      </p:sp>
    </p:spTree>
    <p:extLst>
      <p:ext uri="{BB962C8B-B14F-4D97-AF65-F5344CB8AC3E}">
        <p14:creationId xmlns:p14="http://schemas.microsoft.com/office/powerpoint/2010/main" val="2659051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94E45F-91F7-4B69-87C3-42DBC67FA49F}"/>
              </a:ext>
            </a:extLst>
          </p:cNvPr>
          <p:cNvSpPr>
            <a:spLocks noGrp="1"/>
          </p:cNvSpPr>
          <p:nvPr>
            <p:ph type="title"/>
          </p:nvPr>
        </p:nvSpPr>
        <p:spPr>
          <a:xfrm>
            <a:off x="770678" y="424815"/>
            <a:ext cx="4149978" cy="499072"/>
          </a:xfrm>
        </p:spPr>
        <p:txBody>
          <a:bodyPr>
            <a:normAutofit fontScale="90000"/>
          </a:bodyPr>
          <a:lstStyle/>
          <a:p>
            <a:r>
              <a:rPr lang="en-US" noProof="0" dirty="0" err="1"/>
              <a:t>Runstep</a:t>
            </a:r>
            <a:r>
              <a:rPr lang="en-US" noProof="0" dirty="0"/>
              <a:t> of an I/O ASM composition</a:t>
            </a:r>
          </a:p>
        </p:txBody>
      </p:sp>
      <p:sp>
        <p:nvSpPr>
          <p:cNvPr id="3" name="Segnaposto contenuto 2">
            <a:extLst>
              <a:ext uri="{FF2B5EF4-FFF2-40B4-BE49-F238E27FC236}">
                <a16:creationId xmlns:a16="http://schemas.microsoft.com/office/drawing/2014/main" id="{6C7C3CE6-EE2A-49C0-B32B-2872C1481FD7}"/>
              </a:ext>
            </a:extLst>
          </p:cNvPr>
          <p:cNvSpPr>
            <a:spLocks noGrp="1"/>
          </p:cNvSpPr>
          <p:nvPr>
            <p:ph idx="1"/>
          </p:nvPr>
        </p:nvSpPr>
        <p:spPr>
          <a:xfrm>
            <a:off x="474650" y="1739891"/>
            <a:ext cx="4886759" cy="3996871"/>
          </a:xfrm>
        </p:spPr>
        <p:txBody>
          <a:bodyPr>
            <a:normAutofit/>
          </a:bodyPr>
          <a:lstStyle/>
          <a:p>
            <a:r>
              <a:rPr lang="en-US" sz="2000" noProof="0" dirty="0"/>
              <a:t>Given a CST T</a:t>
            </a:r>
            <a:r>
              <a:rPr lang="en-US" sz="2000" baseline="-25000" noProof="0" dirty="0"/>
              <a:t>c</a:t>
            </a:r>
            <a:r>
              <a:rPr lang="en-US" sz="2000" noProof="0" dirty="0"/>
              <a:t> for a composition c, the output of the algorithm is the set </a:t>
            </a:r>
            <a:r>
              <a:rPr lang="en-US" sz="2000" noProof="0" dirty="0" err="1"/>
              <a:t>O</a:t>
            </a:r>
            <a:r>
              <a:rPr lang="en-US" sz="2000" baseline="-25000" noProof="0" dirty="0" err="1"/>
              <a:t>c</a:t>
            </a:r>
            <a:r>
              <a:rPr lang="en-US" sz="2000" noProof="0" dirty="0"/>
              <a:t> of </a:t>
            </a:r>
            <a:r>
              <a:rPr lang="en-US" sz="2000" b="1" noProof="0" dirty="0"/>
              <a:t>ASM out functions values in the (final) current state </a:t>
            </a:r>
            <a:r>
              <a:rPr lang="en-US" sz="2000" noProof="0" dirty="0"/>
              <a:t>of the I/O ASMs at the leaf nodes</a:t>
            </a:r>
          </a:p>
        </p:txBody>
      </p:sp>
      <p:sp>
        <p:nvSpPr>
          <p:cNvPr id="7" name="Fumetto 1 10">
            <a:extLst>
              <a:ext uri="{FF2B5EF4-FFF2-40B4-BE49-F238E27FC236}">
                <a16:creationId xmlns:a16="http://schemas.microsoft.com/office/drawing/2014/main" id="{DC25C2C8-699A-41D9-A374-400E8F330A93}"/>
              </a:ext>
            </a:extLst>
          </p:cNvPr>
          <p:cNvSpPr/>
          <p:nvPr/>
        </p:nvSpPr>
        <p:spPr bwMode="auto">
          <a:xfrm>
            <a:off x="383250" y="4289837"/>
            <a:ext cx="4625811" cy="571103"/>
          </a:xfrm>
          <a:prstGeom prst="wedgeRectCallout">
            <a:avLst>
              <a:gd name="adj1" fmla="val 59628"/>
              <a:gd name="adj2" fmla="val -299875"/>
            </a:avLst>
          </a:prstGeom>
          <a:ln>
            <a:solidFill>
              <a:schemeClr val="accent2">
                <a:lumMod val="75000"/>
              </a:schemeClr>
            </a:solidFill>
          </a:ln>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en-US" sz="1800" dirty="0">
                <a:solidFill>
                  <a:schemeClr val="accent2">
                    <a:lumMod val="75000"/>
                  </a:schemeClr>
                </a:solidFill>
                <a:latin typeface="Rubik" panose="00000500000000000000" pitchFamily="2" charset="-79"/>
                <a:cs typeface="Rubik" panose="00000500000000000000" pitchFamily="2" charset="-79"/>
              </a:rPr>
              <a:t>Intuitive graphical execution semantics of the composition operators </a:t>
            </a:r>
          </a:p>
        </p:txBody>
      </p:sp>
      <p:graphicFrame>
        <p:nvGraphicFramePr>
          <p:cNvPr id="4" name="Table 4">
            <a:extLst>
              <a:ext uri="{FF2B5EF4-FFF2-40B4-BE49-F238E27FC236}">
                <a16:creationId xmlns:a16="http://schemas.microsoft.com/office/drawing/2014/main" id="{FE0D2960-6EBE-4F46-862A-ACD7F8CF34B7}"/>
              </a:ext>
            </a:extLst>
          </p:cNvPr>
          <p:cNvGraphicFramePr>
            <a:graphicFrameLocks noGrp="1"/>
          </p:cNvGraphicFramePr>
          <p:nvPr>
            <p:extLst>
              <p:ext uri="{D42A27DB-BD31-4B8C-83A1-F6EECF244321}">
                <p14:modId xmlns:p14="http://schemas.microsoft.com/office/powerpoint/2010/main" val="460692394"/>
              </p:ext>
            </p:extLst>
          </p:nvPr>
        </p:nvGraphicFramePr>
        <p:xfrm>
          <a:off x="5452809" y="719665"/>
          <a:ext cx="6264541" cy="4479092"/>
        </p:xfrm>
        <a:graphic>
          <a:graphicData uri="http://schemas.openxmlformats.org/drawingml/2006/table">
            <a:tbl>
              <a:tblPr firstRow="1" bandRow="1">
                <a:tableStyleId>{5C22544A-7EE6-4342-B048-85BDC9FD1C3A}</a:tableStyleId>
              </a:tblPr>
              <a:tblGrid>
                <a:gridCol w="2335104">
                  <a:extLst>
                    <a:ext uri="{9D8B030D-6E8A-4147-A177-3AD203B41FA5}">
                      <a16:colId xmlns:a16="http://schemas.microsoft.com/office/drawing/2014/main" val="2350115212"/>
                    </a:ext>
                  </a:extLst>
                </a:gridCol>
                <a:gridCol w="3929437">
                  <a:extLst>
                    <a:ext uri="{9D8B030D-6E8A-4147-A177-3AD203B41FA5}">
                      <a16:colId xmlns:a16="http://schemas.microsoft.com/office/drawing/2014/main" val="2741167437"/>
                    </a:ext>
                  </a:extLst>
                </a:gridCol>
              </a:tblGrid>
              <a:tr h="387240">
                <a:tc>
                  <a:txBody>
                    <a:bodyPr/>
                    <a:lstStyle/>
                    <a:p>
                      <a:r>
                        <a:rPr lang="en-US" dirty="0"/>
                        <a:t>Node</a:t>
                      </a:r>
                    </a:p>
                  </a:txBody>
                  <a:tcPr/>
                </a:tc>
                <a:tc>
                  <a:txBody>
                    <a:bodyPr/>
                    <a:lstStyle/>
                    <a:p>
                      <a:r>
                        <a:rPr lang="en-US" dirty="0"/>
                        <a:t>Execution: inputs </a:t>
                      </a:r>
                      <a:r>
                        <a:rPr lang="en-US" dirty="0">
                          <a:sym typeface="Wingdings" panose="05000000000000000000" pitchFamily="2" charset="2"/>
                        </a:rPr>
                        <a:t> outputs</a:t>
                      </a:r>
                      <a:endParaRPr lang="en-US" dirty="0"/>
                    </a:p>
                  </a:txBody>
                  <a:tcPr/>
                </a:tc>
                <a:extLst>
                  <a:ext uri="{0D108BD9-81ED-4DB2-BD59-A6C34878D82A}">
                    <a16:rowId xmlns:a16="http://schemas.microsoft.com/office/drawing/2014/main" val="2356534084"/>
                  </a:ext>
                </a:extLst>
              </a:tr>
              <a:tr h="1453415">
                <a:tc>
                  <a:txBody>
                    <a:bodyPr/>
                    <a:lstStyle/>
                    <a:p>
                      <a:r>
                        <a:rPr lang="en-US" b="1" dirty="0"/>
                        <a:t>Leaf</a:t>
                      </a:r>
                      <a:r>
                        <a:rPr lang="en-US" dirty="0"/>
                        <a:t>:</a:t>
                      </a:r>
                    </a:p>
                    <a:p>
                      <a:endParaRPr lang="en-US" dirty="0"/>
                    </a:p>
                  </a:txBody>
                  <a:tcPr/>
                </a:tc>
                <a:tc>
                  <a:txBody>
                    <a:bodyPr/>
                    <a:lstStyle/>
                    <a:p>
                      <a:r>
                        <a:rPr lang="en-US" dirty="0"/>
                        <a:t>run a step of </a:t>
                      </a:r>
                      <a:r>
                        <a:rPr lang="en-US" dirty="0" err="1"/>
                        <a:t>node.model</a:t>
                      </a:r>
                      <a:r>
                        <a:rPr lang="en-US" dirty="0"/>
                        <a:t> on input I</a:t>
                      </a:r>
                    </a:p>
                    <a:p>
                      <a:r>
                        <a:rPr lang="en-US" b="1" dirty="0"/>
                        <a:t>return</a:t>
                      </a:r>
                      <a:r>
                        <a:rPr lang="en-US" dirty="0"/>
                        <a:t> </a:t>
                      </a:r>
                      <a:r>
                        <a:rPr lang="en-US" dirty="0" err="1"/>
                        <a:t>node.model.getOutLocations</a:t>
                      </a:r>
                      <a:r>
                        <a:rPr lang="en-US" dirty="0"/>
                        <a:t>();</a:t>
                      </a:r>
                    </a:p>
                  </a:txBody>
                  <a:tcPr/>
                </a:tc>
                <a:extLst>
                  <a:ext uri="{0D108BD9-81ED-4DB2-BD59-A6C34878D82A}">
                    <a16:rowId xmlns:a16="http://schemas.microsoft.com/office/drawing/2014/main" val="3192596563"/>
                  </a:ext>
                </a:extLst>
              </a:tr>
              <a:tr h="2638437">
                <a:tc>
                  <a:txBody>
                    <a:bodyPr/>
                    <a:lstStyle/>
                    <a:p>
                      <a:r>
                        <a:rPr lang="en-US" b="1" dirty="0"/>
                        <a:t>(</a:t>
                      </a:r>
                      <a:r>
                        <a:rPr lang="en-US" b="1" dirty="0" err="1"/>
                        <a:t>Siplex</a:t>
                      </a:r>
                      <a:r>
                        <a:rPr lang="en-US" b="1" dirty="0"/>
                        <a:t>) Pipe</a:t>
                      </a:r>
                      <a:r>
                        <a:rPr lang="en-US" dirty="0"/>
                        <a:t>: C1 | C2</a:t>
                      </a:r>
                    </a:p>
                  </a:txBody>
                  <a:tcPr/>
                </a:tc>
                <a:tc>
                  <a:txBody>
                    <a:bodyPr/>
                    <a:lstStyle/>
                    <a:p>
                      <a:r>
                        <a:rPr lang="pt-BR" dirty="0"/>
                        <a:t>// execute C1 on the inputs I</a:t>
                      </a:r>
                    </a:p>
                    <a:p>
                      <a:r>
                        <a:rPr lang="pt-BR" dirty="0"/>
                        <a:t>O_1 = exec(C1,I)</a:t>
                      </a:r>
                    </a:p>
                    <a:p>
                      <a:r>
                        <a:rPr lang="pt-BR" dirty="0"/>
                        <a:t>// copy the ouputs to the inputs of C2</a:t>
                      </a:r>
                    </a:p>
                    <a:p>
                      <a:r>
                        <a:rPr lang="pt-BR" dirty="0"/>
                        <a:t>put(C1, C2,B_1,2)</a:t>
                      </a:r>
                    </a:p>
                    <a:p>
                      <a:r>
                        <a:rPr lang="pt-BR" dirty="0"/>
                        <a:t>// execute C2</a:t>
                      </a:r>
                    </a:p>
                    <a:p>
                      <a:r>
                        <a:rPr lang="pt-BR" dirty="0"/>
                        <a:t>O_2 = exec(C2,I)</a:t>
                      </a:r>
                    </a:p>
                    <a:p>
                      <a:r>
                        <a:rPr lang="pt-BR" dirty="0"/>
                        <a:t>// return all the outputs</a:t>
                      </a:r>
                    </a:p>
                    <a:p>
                      <a:r>
                        <a:rPr lang="pt-BR" dirty="0"/>
                        <a:t>return O_1 U O_2</a:t>
                      </a:r>
                      <a:endParaRPr lang="en-US" dirty="0"/>
                    </a:p>
                  </a:txBody>
                  <a:tcPr/>
                </a:tc>
                <a:extLst>
                  <a:ext uri="{0D108BD9-81ED-4DB2-BD59-A6C34878D82A}">
                    <a16:rowId xmlns:a16="http://schemas.microsoft.com/office/drawing/2014/main" val="551043319"/>
                  </a:ext>
                </a:extLst>
              </a:tr>
            </a:tbl>
          </a:graphicData>
        </a:graphic>
      </p:graphicFrame>
      <p:pic>
        <p:nvPicPr>
          <p:cNvPr id="9" name="Immagine 8">
            <a:extLst>
              <a:ext uri="{FF2B5EF4-FFF2-40B4-BE49-F238E27FC236}">
                <a16:creationId xmlns:a16="http://schemas.microsoft.com/office/drawing/2014/main" id="{ABF5EFED-5D71-4434-854F-2A74D3E460CF}"/>
              </a:ext>
            </a:extLst>
          </p:cNvPr>
          <p:cNvPicPr>
            <a:picLocks noChangeAspect="1"/>
          </p:cNvPicPr>
          <p:nvPr/>
        </p:nvPicPr>
        <p:blipFill>
          <a:blip r:embed="rId3"/>
          <a:stretch>
            <a:fillRect/>
          </a:stretch>
        </p:blipFill>
        <p:spPr>
          <a:xfrm>
            <a:off x="5816387" y="1739891"/>
            <a:ext cx="1621110" cy="549043"/>
          </a:xfrm>
          <a:prstGeom prst="rect">
            <a:avLst/>
          </a:prstGeom>
        </p:spPr>
      </p:pic>
      <p:pic>
        <p:nvPicPr>
          <p:cNvPr id="14" name="Immagine 13">
            <a:extLst>
              <a:ext uri="{FF2B5EF4-FFF2-40B4-BE49-F238E27FC236}">
                <a16:creationId xmlns:a16="http://schemas.microsoft.com/office/drawing/2014/main" id="{96C02BD4-7D28-44E8-B3D3-ED441DF434EE}"/>
              </a:ext>
            </a:extLst>
          </p:cNvPr>
          <p:cNvPicPr>
            <a:picLocks noChangeAspect="1"/>
          </p:cNvPicPr>
          <p:nvPr/>
        </p:nvPicPr>
        <p:blipFill>
          <a:blip r:embed="rId4"/>
          <a:stretch>
            <a:fillRect/>
          </a:stretch>
        </p:blipFill>
        <p:spPr>
          <a:xfrm>
            <a:off x="5893562" y="3518953"/>
            <a:ext cx="1594471" cy="1082378"/>
          </a:xfrm>
          <a:prstGeom prst="rect">
            <a:avLst/>
          </a:prstGeom>
        </p:spPr>
      </p:pic>
    </p:spTree>
    <p:extLst>
      <p:ext uri="{BB962C8B-B14F-4D97-AF65-F5344CB8AC3E}">
        <p14:creationId xmlns:p14="http://schemas.microsoft.com/office/powerpoint/2010/main" val="97690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94E45F-91F7-4B69-87C3-42DBC67FA49F}"/>
              </a:ext>
            </a:extLst>
          </p:cNvPr>
          <p:cNvSpPr>
            <a:spLocks noGrp="1"/>
          </p:cNvSpPr>
          <p:nvPr>
            <p:ph type="title"/>
          </p:nvPr>
        </p:nvSpPr>
        <p:spPr>
          <a:xfrm>
            <a:off x="770677" y="424815"/>
            <a:ext cx="9480227" cy="470334"/>
          </a:xfrm>
        </p:spPr>
        <p:txBody>
          <a:bodyPr>
            <a:normAutofit fontScale="90000"/>
          </a:bodyPr>
          <a:lstStyle/>
          <a:p>
            <a:r>
              <a:rPr lang="en-US" noProof="0" dirty="0" err="1"/>
              <a:t>Runstep</a:t>
            </a:r>
            <a:r>
              <a:rPr lang="en-US" noProof="0" dirty="0"/>
              <a:t> of an I/O ASM composition</a:t>
            </a:r>
          </a:p>
        </p:txBody>
      </p:sp>
      <p:graphicFrame>
        <p:nvGraphicFramePr>
          <p:cNvPr id="18" name="Table 4">
            <a:extLst>
              <a:ext uri="{FF2B5EF4-FFF2-40B4-BE49-F238E27FC236}">
                <a16:creationId xmlns:a16="http://schemas.microsoft.com/office/drawing/2014/main" id="{2F986ECC-181A-4F11-A4E5-17E4003D2A04}"/>
              </a:ext>
            </a:extLst>
          </p:cNvPr>
          <p:cNvGraphicFramePr>
            <a:graphicFrameLocks noGrp="1"/>
          </p:cNvGraphicFramePr>
          <p:nvPr>
            <p:extLst>
              <p:ext uri="{D42A27DB-BD31-4B8C-83A1-F6EECF244321}">
                <p14:modId xmlns:p14="http://schemas.microsoft.com/office/powerpoint/2010/main" val="1176935690"/>
              </p:ext>
            </p:extLst>
          </p:nvPr>
        </p:nvGraphicFramePr>
        <p:xfrm>
          <a:off x="770677" y="1041447"/>
          <a:ext cx="11107554" cy="4916591"/>
        </p:xfrm>
        <a:graphic>
          <a:graphicData uri="http://schemas.openxmlformats.org/drawingml/2006/table">
            <a:tbl>
              <a:tblPr firstRow="1" bandRow="1">
                <a:tableStyleId>{5C22544A-7EE6-4342-B048-85BDC9FD1C3A}</a:tableStyleId>
              </a:tblPr>
              <a:tblGrid>
                <a:gridCol w="1837769">
                  <a:extLst>
                    <a:ext uri="{9D8B030D-6E8A-4147-A177-3AD203B41FA5}">
                      <a16:colId xmlns:a16="http://schemas.microsoft.com/office/drawing/2014/main" val="2350115212"/>
                    </a:ext>
                  </a:extLst>
                </a:gridCol>
                <a:gridCol w="2983832">
                  <a:extLst>
                    <a:ext uri="{9D8B030D-6E8A-4147-A177-3AD203B41FA5}">
                      <a16:colId xmlns:a16="http://schemas.microsoft.com/office/drawing/2014/main" val="2741167437"/>
                    </a:ext>
                  </a:extLst>
                </a:gridCol>
                <a:gridCol w="6285953">
                  <a:extLst>
                    <a:ext uri="{9D8B030D-6E8A-4147-A177-3AD203B41FA5}">
                      <a16:colId xmlns:a16="http://schemas.microsoft.com/office/drawing/2014/main" val="3336861991"/>
                    </a:ext>
                  </a:extLst>
                </a:gridCol>
              </a:tblGrid>
              <a:tr h="394206">
                <a:tc>
                  <a:txBody>
                    <a:bodyPr/>
                    <a:lstStyle/>
                    <a:p>
                      <a:r>
                        <a:rPr lang="en-US" dirty="0"/>
                        <a:t>Node</a:t>
                      </a:r>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Execution: inputs </a:t>
                      </a:r>
                      <a:r>
                        <a:rPr lang="en-US" dirty="0">
                          <a:sym typeface="Wingdings" panose="05000000000000000000" pitchFamily="2" charset="2"/>
                        </a:rPr>
                        <a:t> outputs</a:t>
                      </a:r>
                      <a:endParaRPr lang="en-US" dirty="0"/>
                    </a:p>
                  </a:txBody>
                  <a:tcPr/>
                </a:tc>
                <a:extLst>
                  <a:ext uri="{0D108BD9-81ED-4DB2-BD59-A6C34878D82A}">
                    <a16:rowId xmlns:a16="http://schemas.microsoft.com/office/drawing/2014/main" val="2356534084"/>
                  </a:ext>
                </a:extLst>
              </a:tr>
              <a:tr h="1479563">
                <a:tc>
                  <a:txBody>
                    <a:bodyPr/>
                    <a:lstStyle/>
                    <a:p>
                      <a:r>
                        <a:rPr lang="en-US" dirty="0"/>
                        <a:t>&lt;|&gt;half-duplex bidirectional pipe</a:t>
                      </a:r>
                    </a:p>
                    <a:p>
                      <a:r>
                        <a:rPr lang="en-US" b="1" dirty="0">
                          <a:effectLst>
                            <a:outerShdw blurRad="38100" dist="38100" dir="2700000" algn="tl">
                              <a:srgbClr val="000000">
                                <a:alpha val="43137"/>
                              </a:srgbClr>
                            </a:outerShdw>
                          </a:effectLst>
                        </a:rPr>
                        <a:t>C1 &lt;|&gt; C2</a:t>
                      </a:r>
                    </a:p>
                  </a:txBody>
                  <a:tcPr/>
                </a:tc>
                <a:tc>
                  <a:txBody>
                    <a:bodyPr/>
                    <a:lstStyle/>
                    <a:p>
                      <a:endParaRPr lang="en-US" dirty="0"/>
                    </a:p>
                  </a:txBody>
                  <a:tcPr/>
                </a:tc>
                <a:tc>
                  <a:txBody>
                    <a:bodyPr/>
                    <a:lstStyle/>
                    <a:p>
                      <a:r>
                        <a:rPr lang="pt-BR" i="1" dirty="0"/>
                        <a:t>// execute C1 on the inputs I and report the outputs to C2</a:t>
                      </a:r>
                    </a:p>
                    <a:p>
                      <a:r>
                        <a:rPr lang="pt-BR" dirty="0"/>
                        <a:t>O_1 = exec(C1,I)                        put(C1, C2,B_1,2)</a:t>
                      </a:r>
                    </a:p>
                    <a:p>
                      <a:r>
                        <a:rPr lang="pt-BR" i="1" dirty="0"/>
                        <a:t>// execute C2 and report back the outputs to C1</a:t>
                      </a: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O_2 = exec(C2,I)                        put(C1, C2,B_2,1)</a:t>
                      </a:r>
                    </a:p>
                    <a:p>
                      <a:r>
                        <a:rPr lang="pt-BR" dirty="0"/>
                        <a:t>return O_1 U O_2</a:t>
                      </a:r>
                      <a:endParaRPr lang="en-US" dirty="0"/>
                    </a:p>
                  </a:txBody>
                  <a:tcPr/>
                </a:tc>
                <a:extLst>
                  <a:ext uri="{0D108BD9-81ED-4DB2-BD59-A6C34878D82A}">
                    <a16:rowId xmlns:a16="http://schemas.microsoft.com/office/drawing/2014/main" val="3192596563"/>
                  </a:ext>
                </a:extLst>
              </a:tr>
              <a:tr h="14795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&lt;||&gt; full-duplex bidirectional pipe</a:t>
                      </a:r>
                    </a:p>
                    <a:p>
                      <a:r>
                        <a:rPr lang="en-US" b="1" dirty="0"/>
                        <a:t>C1 &lt;||&gt; C2</a:t>
                      </a:r>
                    </a:p>
                  </a:txBody>
                  <a:tcPr/>
                </a:tc>
                <a:tc>
                  <a:txBody>
                    <a:bodyPr/>
                    <a:lstStyle/>
                    <a:p>
                      <a:endParaRPr lang="en-US" dirty="0"/>
                    </a:p>
                  </a:txBody>
                  <a:tcPr/>
                </a:tc>
                <a:tc>
                  <a:txBody>
                    <a:bodyPr/>
                    <a:lstStyle/>
                    <a:p>
                      <a:r>
                        <a:rPr lang="pt-BR" i="1" dirty="0"/>
                        <a:t>// execute C1 and C2 on the inputs I</a:t>
                      </a: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O_1 = exec(C1,I)                   O_2 = exec(C2,I)</a:t>
                      </a:r>
                    </a:p>
                    <a:p>
                      <a:r>
                        <a:rPr lang="pt-BR" i="1" dirty="0"/>
                        <a:t>// copy the ouputs to the inputs of C2</a:t>
                      </a: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put(C1, C2,B_1,2)                put(C1, C2,B_2,1)</a:t>
                      </a:r>
                    </a:p>
                    <a:p>
                      <a:r>
                        <a:rPr lang="pt-BR" dirty="0"/>
                        <a:t>return O_1 U O_2</a:t>
                      </a:r>
                      <a:endParaRPr lang="en-US" dirty="0"/>
                    </a:p>
                  </a:txBody>
                  <a:tcPr/>
                </a:tc>
                <a:extLst>
                  <a:ext uri="{0D108BD9-81ED-4DB2-BD59-A6C34878D82A}">
                    <a16:rowId xmlns:a16="http://schemas.microsoft.com/office/drawing/2014/main" val="3724434760"/>
                  </a:ext>
                </a:extLst>
              </a:tr>
              <a:tr h="1563259">
                <a:tc>
                  <a:txBody>
                    <a:bodyPr/>
                    <a:lstStyle/>
                    <a:p>
                      <a:r>
                        <a:rPr lang="en-US" dirty="0"/>
                        <a:t>|| synchronous parallel split (or fork-join)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C1 || C2</a:t>
                      </a:r>
                    </a:p>
                    <a:p>
                      <a:endParaRPr lang="en-US" dirty="0"/>
                    </a:p>
                  </a:txBody>
                  <a:tcPr/>
                </a:tc>
                <a:tc>
                  <a:txBody>
                    <a:bodyPr/>
                    <a:lstStyle/>
                    <a:p>
                      <a:endParaRPr lang="pt-BR" dirty="0"/>
                    </a:p>
                  </a:txBody>
                  <a:tcPr/>
                </a:tc>
                <a:tc>
                  <a:txBody>
                    <a:bodyPr/>
                    <a:lstStyle/>
                    <a:p>
                      <a:r>
                        <a:rPr lang="pt-BR" dirty="0"/>
                        <a:t>// execute C1 and C2 in parallel on the inputs I</a:t>
                      </a:r>
                    </a:p>
                    <a:p>
                      <a:r>
                        <a:rPr lang="pt-BR" dirty="0"/>
                        <a:t>O_1 = exec(C1,I)</a:t>
                      </a:r>
                    </a:p>
                    <a:p>
                      <a:r>
                        <a:rPr lang="pt-BR" dirty="0"/>
                        <a:t>O_2 = exec(C2,I)</a:t>
                      </a:r>
                    </a:p>
                    <a:p>
                      <a:r>
                        <a:rPr lang="pt-BR" dirty="0"/>
                        <a:t>// return all the outputs</a:t>
                      </a:r>
                    </a:p>
                    <a:p>
                      <a:r>
                        <a:rPr lang="pt-BR" dirty="0"/>
                        <a:t>return O_1 U O_2</a:t>
                      </a:r>
                      <a:endParaRPr lang="en-US" dirty="0"/>
                    </a:p>
                  </a:txBody>
                  <a:tcPr/>
                </a:tc>
                <a:extLst>
                  <a:ext uri="{0D108BD9-81ED-4DB2-BD59-A6C34878D82A}">
                    <a16:rowId xmlns:a16="http://schemas.microsoft.com/office/drawing/2014/main" val="551043319"/>
                  </a:ext>
                </a:extLst>
              </a:tr>
            </a:tbl>
          </a:graphicData>
        </a:graphic>
      </p:graphicFrame>
      <p:pic>
        <p:nvPicPr>
          <p:cNvPr id="15" name="Immagine 14">
            <a:extLst>
              <a:ext uri="{FF2B5EF4-FFF2-40B4-BE49-F238E27FC236}">
                <a16:creationId xmlns:a16="http://schemas.microsoft.com/office/drawing/2014/main" id="{B627A0DD-B9D6-40B4-B89F-BC7EFD3EE96D}"/>
              </a:ext>
            </a:extLst>
          </p:cNvPr>
          <p:cNvPicPr>
            <a:picLocks noChangeAspect="1"/>
          </p:cNvPicPr>
          <p:nvPr/>
        </p:nvPicPr>
        <p:blipFill>
          <a:blip r:embed="rId3"/>
          <a:stretch>
            <a:fillRect/>
          </a:stretch>
        </p:blipFill>
        <p:spPr>
          <a:xfrm>
            <a:off x="2734035" y="1562155"/>
            <a:ext cx="2550234" cy="1192361"/>
          </a:xfrm>
          <a:prstGeom prst="rect">
            <a:avLst/>
          </a:prstGeom>
        </p:spPr>
      </p:pic>
      <p:pic>
        <p:nvPicPr>
          <p:cNvPr id="16" name="Immagine 15">
            <a:extLst>
              <a:ext uri="{FF2B5EF4-FFF2-40B4-BE49-F238E27FC236}">
                <a16:creationId xmlns:a16="http://schemas.microsoft.com/office/drawing/2014/main" id="{55303E20-769C-43D2-9017-77FE0B20D49E}"/>
              </a:ext>
            </a:extLst>
          </p:cNvPr>
          <p:cNvPicPr>
            <a:picLocks noChangeAspect="1"/>
          </p:cNvPicPr>
          <p:nvPr/>
        </p:nvPicPr>
        <p:blipFill>
          <a:blip r:embed="rId4"/>
          <a:stretch>
            <a:fillRect/>
          </a:stretch>
        </p:blipFill>
        <p:spPr>
          <a:xfrm>
            <a:off x="2734035" y="3295449"/>
            <a:ext cx="2649919" cy="689410"/>
          </a:xfrm>
          <a:prstGeom prst="rect">
            <a:avLst/>
          </a:prstGeom>
        </p:spPr>
      </p:pic>
      <p:pic>
        <p:nvPicPr>
          <p:cNvPr id="17" name="Immagine 16">
            <a:extLst>
              <a:ext uri="{FF2B5EF4-FFF2-40B4-BE49-F238E27FC236}">
                <a16:creationId xmlns:a16="http://schemas.microsoft.com/office/drawing/2014/main" id="{42A428EE-BA29-4F35-BC0B-EC0388618EF9}"/>
              </a:ext>
            </a:extLst>
          </p:cNvPr>
          <p:cNvPicPr>
            <a:picLocks noChangeAspect="1"/>
          </p:cNvPicPr>
          <p:nvPr/>
        </p:nvPicPr>
        <p:blipFill>
          <a:blip r:embed="rId5"/>
          <a:stretch>
            <a:fillRect/>
          </a:stretch>
        </p:blipFill>
        <p:spPr>
          <a:xfrm>
            <a:off x="2897664" y="4651865"/>
            <a:ext cx="2082056" cy="1023182"/>
          </a:xfrm>
          <a:prstGeom prst="rect">
            <a:avLst/>
          </a:prstGeom>
        </p:spPr>
      </p:pic>
    </p:spTree>
    <p:extLst>
      <p:ext uri="{BB962C8B-B14F-4D97-AF65-F5344CB8AC3E}">
        <p14:creationId xmlns:p14="http://schemas.microsoft.com/office/powerpoint/2010/main" val="1350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96AF8-A9E0-479A-AC2C-3ACF59B07776}"/>
              </a:ext>
            </a:extLst>
          </p:cNvPr>
          <p:cNvSpPr>
            <a:spLocks noGrp="1"/>
          </p:cNvSpPr>
          <p:nvPr>
            <p:ph type="title"/>
          </p:nvPr>
        </p:nvSpPr>
        <p:spPr/>
        <p:txBody>
          <a:bodyPr/>
          <a:lstStyle/>
          <a:p>
            <a:r>
              <a:rPr lang="en-US" noProof="0" dirty="0"/>
              <a:t>Composing the execution steps</a:t>
            </a:r>
          </a:p>
        </p:txBody>
      </p:sp>
      <p:sp>
        <p:nvSpPr>
          <p:cNvPr id="90" name="Content Placeholder 89">
            <a:extLst>
              <a:ext uri="{FF2B5EF4-FFF2-40B4-BE49-F238E27FC236}">
                <a16:creationId xmlns:a16="http://schemas.microsoft.com/office/drawing/2014/main" id="{14D88184-D027-4E10-A229-55C4431F769D}"/>
              </a:ext>
            </a:extLst>
          </p:cNvPr>
          <p:cNvSpPr>
            <a:spLocks noGrp="1"/>
          </p:cNvSpPr>
          <p:nvPr>
            <p:ph idx="1"/>
          </p:nvPr>
        </p:nvSpPr>
        <p:spPr>
          <a:xfrm>
            <a:off x="8304437" y="1792518"/>
            <a:ext cx="3707891" cy="3996871"/>
          </a:xfrm>
        </p:spPr>
        <p:txBody>
          <a:bodyPr>
            <a:normAutofit/>
          </a:bodyPr>
          <a:lstStyle/>
          <a:p>
            <a:pPr marL="0" indent="0">
              <a:buNone/>
            </a:pPr>
            <a:r>
              <a:rPr lang="en-US" sz="2000" noProof="0" dirty="0"/>
              <a:t>exec(</a:t>
            </a:r>
            <a:r>
              <a:rPr lang="en-US" sz="2000" noProof="0" dirty="0">
                <a:solidFill>
                  <a:schemeClr val="accent2">
                    <a:lumMod val="75000"/>
                  </a:schemeClr>
                </a:solidFill>
                <a:latin typeface="Rubik" panose="00000500000000000000" pitchFamily="2" charset="-79"/>
                <a:cs typeface="Rubik" panose="00000500000000000000" pitchFamily="2" charset="-79"/>
              </a:rPr>
              <a:t>(m1 &lt;|&gt; (m2 || m3)) | m4</a:t>
            </a:r>
            <a:r>
              <a:rPr lang="en-US" sz="2000" noProof="0" dirty="0">
                <a:latin typeface="Rubik" panose="00000500000000000000" pitchFamily="2" charset="-79"/>
                <a:cs typeface="Rubik" panose="00000500000000000000" pitchFamily="2" charset="-79"/>
              </a:rPr>
              <a:t>)</a:t>
            </a:r>
          </a:p>
          <a:p>
            <a:pPr marL="0" indent="0">
              <a:buNone/>
            </a:pPr>
            <a:r>
              <a:rPr lang="en-US" sz="2000" noProof="0" dirty="0"/>
              <a:t>…</a:t>
            </a:r>
          </a:p>
          <a:p>
            <a:pPr marL="0" indent="0">
              <a:buNone/>
            </a:pPr>
            <a:r>
              <a:rPr lang="en-US" sz="2000" noProof="0" dirty="0"/>
              <a:t>(1)  exec(m1)</a:t>
            </a:r>
          </a:p>
          <a:p>
            <a:pPr marL="0" indent="0">
              <a:buNone/>
            </a:pPr>
            <a:r>
              <a:rPr lang="en-US" sz="2000" noProof="0" dirty="0"/>
              <a:t>(2) put( m1, m2 || m3, ...)</a:t>
            </a:r>
            <a:br>
              <a:rPr lang="en-US" sz="2000" noProof="0" dirty="0"/>
            </a:br>
            <a:endParaRPr lang="en-US" sz="2000" noProof="0" dirty="0"/>
          </a:p>
          <a:p>
            <a:pPr marL="0" indent="0">
              <a:buNone/>
            </a:pPr>
            <a:r>
              <a:rPr lang="en-US" sz="2000" noProof="0" dirty="0"/>
              <a:t>...</a:t>
            </a:r>
          </a:p>
          <a:p>
            <a:pPr marL="0" indent="0">
              <a:buNone/>
            </a:pPr>
            <a:r>
              <a:rPr lang="en-US" sz="2000" noProof="0" dirty="0"/>
              <a:t>(4) exec(m2)</a:t>
            </a:r>
          </a:p>
          <a:p>
            <a:pPr marL="0" indent="0">
              <a:buNone/>
            </a:pPr>
            <a:r>
              <a:rPr lang="en-US" sz="2000" noProof="0" dirty="0"/>
              <a:t>....</a:t>
            </a:r>
          </a:p>
          <a:p>
            <a:pPr marL="0" indent="0">
              <a:buNone/>
            </a:pPr>
            <a:endParaRPr lang="en-US" sz="2000" noProof="0" dirty="0"/>
          </a:p>
          <a:p>
            <a:pPr marL="0" indent="0">
              <a:buNone/>
            </a:pPr>
            <a:endParaRPr lang="en-US" sz="2000" noProof="0" dirty="0"/>
          </a:p>
          <a:p>
            <a:pPr marL="0" indent="0">
              <a:buNone/>
            </a:pPr>
            <a:endParaRPr lang="en-US" sz="2000" noProof="0" dirty="0"/>
          </a:p>
          <a:p>
            <a:pPr marL="0" indent="0">
              <a:buNone/>
            </a:pPr>
            <a:endParaRPr lang="en-US" sz="2000" noProof="0" dirty="0"/>
          </a:p>
        </p:txBody>
      </p:sp>
      <p:sp>
        <p:nvSpPr>
          <p:cNvPr id="7" name="Freeform: Shape 6">
            <a:extLst>
              <a:ext uri="{FF2B5EF4-FFF2-40B4-BE49-F238E27FC236}">
                <a16:creationId xmlns:a16="http://schemas.microsoft.com/office/drawing/2014/main" id="{7696E68E-5C67-4151-9607-C3BBB0C6F997}"/>
              </a:ext>
            </a:extLst>
          </p:cNvPr>
          <p:cNvSpPr/>
          <p:nvPr/>
        </p:nvSpPr>
        <p:spPr>
          <a:xfrm>
            <a:off x="3682971" y="2116991"/>
            <a:ext cx="2415679" cy="1062958"/>
          </a:xfrm>
          <a:custGeom>
            <a:avLst/>
            <a:gdLst>
              <a:gd name="connsiteX0" fmla="*/ 0 w 2415679"/>
              <a:gd name="connsiteY0" fmla="*/ 318888 h 1062958"/>
              <a:gd name="connsiteX1" fmla="*/ 106296 w 2415679"/>
              <a:gd name="connsiteY1" fmla="*/ 212592 h 1062958"/>
              <a:gd name="connsiteX2" fmla="*/ 212592 w 2415679"/>
              <a:gd name="connsiteY2" fmla="*/ 106296 h 1062958"/>
              <a:gd name="connsiteX3" fmla="*/ 1062959 w 2415679"/>
              <a:gd name="connsiteY3" fmla="*/ 0 h 1062958"/>
              <a:gd name="connsiteX4" fmla="*/ 1913325 w 2415679"/>
              <a:gd name="connsiteY4" fmla="*/ 531479 h 1062958"/>
              <a:gd name="connsiteX5" fmla="*/ 2415680 w 2415679"/>
              <a:gd name="connsiteY5" fmla="*/ 1062958 h 106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5679" h="1062958">
                <a:moveTo>
                  <a:pt x="0" y="318888"/>
                </a:moveTo>
                <a:cubicBezTo>
                  <a:pt x="0" y="248024"/>
                  <a:pt x="35432" y="212592"/>
                  <a:pt x="106296" y="212592"/>
                </a:cubicBezTo>
                <a:cubicBezTo>
                  <a:pt x="177160" y="212592"/>
                  <a:pt x="212592" y="177160"/>
                  <a:pt x="212592" y="106296"/>
                </a:cubicBezTo>
                <a:cubicBezTo>
                  <a:pt x="212592" y="35432"/>
                  <a:pt x="496047" y="0"/>
                  <a:pt x="1062959" y="0"/>
                </a:cubicBezTo>
                <a:cubicBezTo>
                  <a:pt x="1629870" y="0"/>
                  <a:pt x="1913325" y="177160"/>
                  <a:pt x="1913325" y="531479"/>
                </a:cubicBezTo>
                <a:cubicBezTo>
                  <a:pt x="1913325" y="885799"/>
                  <a:pt x="2080777" y="1062958"/>
                  <a:pt x="2415680" y="1062958"/>
                </a:cubicBezTo>
              </a:path>
            </a:pathLst>
          </a:custGeom>
          <a:noFill/>
          <a:ln w="21248" cap="flat">
            <a:solidFill>
              <a:srgbClr val="000000"/>
            </a:solidFill>
            <a:custDash>
              <a:ds d="225000" sp="225000"/>
            </a:custDash>
            <a:miter/>
          </a:ln>
        </p:spPr>
        <p:txBody>
          <a:bodyPr rtlCol="0" anchor="ctr"/>
          <a:lstStyle/>
          <a:p>
            <a:endParaRPr lang="en-US"/>
          </a:p>
        </p:txBody>
      </p:sp>
      <p:sp>
        <p:nvSpPr>
          <p:cNvPr id="8" name="Freeform: Shape 7">
            <a:extLst>
              <a:ext uri="{FF2B5EF4-FFF2-40B4-BE49-F238E27FC236}">
                <a16:creationId xmlns:a16="http://schemas.microsoft.com/office/drawing/2014/main" id="{E13AF05A-8EF4-410A-898D-C29F8C5F2FF1}"/>
              </a:ext>
            </a:extLst>
          </p:cNvPr>
          <p:cNvSpPr/>
          <p:nvPr/>
        </p:nvSpPr>
        <p:spPr>
          <a:xfrm>
            <a:off x="6061447" y="3105542"/>
            <a:ext cx="148814" cy="148814"/>
          </a:xfrm>
          <a:custGeom>
            <a:avLst/>
            <a:gdLst>
              <a:gd name="connsiteX0" fmla="*/ 148814 w 148814"/>
              <a:gd name="connsiteY0" fmla="*/ 74407 h 148814"/>
              <a:gd name="connsiteX1" fmla="*/ 0 w 148814"/>
              <a:gd name="connsiteY1" fmla="*/ 148814 h 148814"/>
              <a:gd name="connsiteX2" fmla="*/ 37204 w 148814"/>
              <a:gd name="connsiteY2" fmla="*/ 74407 h 148814"/>
              <a:gd name="connsiteX3" fmla="*/ 0 w 148814"/>
              <a:gd name="connsiteY3" fmla="*/ 0 h 148814"/>
            </a:gdLst>
            <a:ahLst/>
            <a:cxnLst>
              <a:cxn ang="0">
                <a:pos x="connsiteX0" y="connsiteY0"/>
              </a:cxn>
              <a:cxn ang="0">
                <a:pos x="connsiteX1" y="connsiteY1"/>
              </a:cxn>
              <a:cxn ang="0">
                <a:pos x="connsiteX2" y="connsiteY2"/>
              </a:cxn>
              <a:cxn ang="0">
                <a:pos x="connsiteX3" y="connsiteY3"/>
              </a:cxn>
            </a:cxnLst>
            <a:rect l="l" t="t" r="r" b="b"/>
            <a:pathLst>
              <a:path w="148814" h="148814">
                <a:moveTo>
                  <a:pt x="148814" y="74407"/>
                </a:moveTo>
                <a:lnTo>
                  <a:pt x="0" y="148814"/>
                </a:lnTo>
                <a:lnTo>
                  <a:pt x="37204" y="74407"/>
                </a:lnTo>
                <a:lnTo>
                  <a:pt x="0" y="0"/>
                </a:lnTo>
                <a:close/>
              </a:path>
            </a:pathLst>
          </a:custGeom>
          <a:solidFill>
            <a:srgbClr val="000000"/>
          </a:solidFill>
          <a:ln w="21248" cap="flat">
            <a:solidFill>
              <a:srgbClr val="000000"/>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603C0D75-88C5-46B9-B8CE-9E74F552C2F0}"/>
              </a:ext>
            </a:extLst>
          </p:cNvPr>
          <p:cNvSpPr/>
          <p:nvPr/>
        </p:nvSpPr>
        <p:spPr>
          <a:xfrm>
            <a:off x="2407421" y="2890186"/>
            <a:ext cx="850366" cy="762780"/>
          </a:xfrm>
          <a:custGeom>
            <a:avLst/>
            <a:gdLst>
              <a:gd name="connsiteX0" fmla="*/ 0 w 850366"/>
              <a:gd name="connsiteY0" fmla="*/ 762779 h 762780"/>
              <a:gd name="connsiteX1" fmla="*/ 850367 w 850366"/>
              <a:gd name="connsiteY1" fmla="*/ 0 h 762780"/>
            </a:gdLst>
            <a:ahLst/>
            <a:cxnLst>
              <a:cxn ang="0">
                <a:pos x="connsiteX0" y="connsiteY0"/>
              </a:cxn>
              <a:cxn ang="0">
                <a:pos x="connsiteX1" y="connsiteY1"/>
              </a:cxn>
            </a:cxnLst>
            <a:rect l="l" t="t" r="r" b="b"/>
            <a:pathLst>
              <a:path w="850366" h="762780">
                <a:moveTo>
                  <a:pt x="0" y="762779"/>
                </a:moveTo>
                <a:cubicBezTo>
                  <a:pt x="566911" y="763488"/>
                  <a:pt x="850367" y="509228"/>
                  <a:pt x="850367" y="0"/>
                </a:cubicBezTo>
              </a:path>
            </a:pathLst>
          </a:custGeom>
          <a:noFill/>
          <a:ln w="21248" cap="flat">
            <a:solidFill>
              <a:srgbClr val="000000"/>
            </a:solidFill>
            <a:custDash>
              <a:ds d="225000" sp="225000"/>
            </a:custDash>
            <a:miter/>
          </a:ln>
        </p:spPr>
        <p:txBody>
          <a:bodyPr rtlCol="0" anchor="ctr"/>
          <a:lstStyle/>
          <a:p>
            <a:endParaRPr lang="en-US"/>
          </a:p>
        </p:txBody>
      </p:sp>
      <p:sp>
        <p:nvSpPr>
          <p:cNvPr id="10" name="Freeform: Shape 9">
            <a:extLst>
              <a:ext uri="{FF2B5EF4-FFF2-40B4-BE49-F238E27FC236}">
                <a16:creationId xmlns:a16="http://schemas.microsoft.com/office/drawing/2014/main" id="{D16EA4C8-AB86-4A64-BE14-F1BAE72B906B}"/>
              </a:ext>
            </a:extLst>
          </p:cNvPr>
          <p:cNvSpPr/>
          <p:nvPr/>
        </p:nvSpPr>
        <p:spPr>
          <a:xfrm>
            <a:off x="3183381" y="2778576"/>
            <a:ext cx="148814" cy="148814"/>
          </a:xfrm>
          <a:custGeom>
            <a:avLst/>
            <a:gdLst>
              <a:gd name="connsiteX0" fmla="*/ 74407 w 148814"/>
              <a:gd name="connsiteY0" fmla="*/ 0 h 148814"/>
              <a:gd name="connsiteX1" fmla="*/ 148814 w 148814"/>
              <a:gd name="connsiteY1" fmla="*/ 148814 h 148814"/>
              <a:gd name="connsiteX2" fmla="*/ 74407 w 148814"/>
              <a:gd name="connsiteY2" fmla="*/ 111611 h 148814"/>
              <a:gd name="connsiteX3" fmla="*/ 0 w 148814"/>
              <a:gd name="connsiteY3" fmla="*/ 148814 h 148814"/>
            </a:gdLst>
            <a:ahLst/>
            <a:cxnLst>
              <a:cxn ang="0">
                <a:pos x="connsiteX0" y="connsiteY0"/>
              </a:cxn>
              <a:cxn ang="0">
                <a:pos x="connsiteX1" y="connsiteY1"/>
              </a:cxn>
              <a:cxn ang="0">
                <a:pos x="connsiteX2" y="connsiteY2"/>
              </a:cxn>
              <a:cxn ang="0">
                <a:pos x="connsiteX3" y="connsiteY3"/>
              </a:cxn>
            </a:cxnLst>
            <a:rect l="l" t="t" r="r" b="b"/>
            <a:pathLst>
              <a:path w="148814" h="148814">
                <a:moveTo>
                  <a:pt x="74407" y="0"/>
                </a:moveTo>
                <a:lnTo>
                  <a:pt x="148814" y="148814"/>
                </a:lnTo>
                <a:lnTo>
                  <a:pt x="74407" y="111611"/>
                </a:lnTo>
                <a:lnTo>
                  <a:pt x="0" y="148814"/>
                </a:lnTo>
                <a:close/>
              </a:path>
            </a:pathLst>
          </a:custGeom>
          <a:solidFill>
            <a:srgbClr val="000000"/>
          </a:solidFill>
          <a:ln w="21248" cap="flat">
            <a:solidFill>
              <a:srgbClr val="000000"/>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CB054F5-68DB-404C-81A0-5FB26D1E134C}"/>
              </a:ext>
            </a:extLst>
          </p:cNvPr>
          <p:cNvSpPr/>
          <p:nvPr/>
        </p:nvSpPr>
        <p:spPr>
          <a:xfrm>
            <a:off x="494096" y="2967357"/>
            <a:ext cx="1913325" cy="914144"/>
          </a:xfrm>
          <a:custGeom>
            <a:avLst/>
            <a:gdLst>
              <a:gd name="connsiteX0" fmla="*/ 0 w 1913325"/>
              <a:gd name="connsiteY0" fmla="*/ 0 h 914144"/>
              <a:gd name="connsiteX1" fmla="*/ 1913325 w 1913325"/>
              <a:gd name="connsiteY1" fmla="*/ 0 h 914144"/>
              <a:gd name="connsiteX2" fmla="*/ 1913325 w 1913325"/>
              <a:gd name="connsiteY2" fmla="*/ 914144 h 914144"/>
              <a:gd name="connsiteX3" fmla="*/ 0 w 1913325"/>
              <a:gd name="connsiteY3" fmla="*/ 914144 h 914144"/>
            </a:gdLst>
            <a:ahLst/>
            <a:cxnLst>
              <a:cxn ang="0">
                <a:pos x="connsiteX0" y="connsiteY0"/>
              </a:cxn>
              <a:cxn ang="0">
                <a:pos x="connsiteX1" y="connsiteY1"/>
              </a:cxn>
              <a:cxn ang="0">
                <a:pos x="connsiteX2" y="connsiteY2"/>
              </a:cxn>
              <a:cxn ang="0">
                <a:pos x="connsiteX3" y="connsiteY3"/>
              </a:cxn>
            </a:cxnLst>
            <a:rect l="l" t="t" r="r" b="b"/>
            <a:pathLst>
              <a:path w="1913325" h="914144">
                <a:moveTo>
                  <a:pt x="0" y="0"/>
                </a:moveTo>
                <a:lnTo>
                  <a:pt x="1913325" y="0"/>
                </a:lnTo>
                <a:lnTo>
                  <a:pt x="1913325" y="914144"/>
                </a:lnTo>
                <a:lnTo>
                  <a:pt x="0" y="914144"/>
                </a:lnTo>
                <a:close/>
              </a:path>
            </a:pathLst>
          </a:custGeom>
          <a:noFill/>
          <a:ln w="21248" cap="flat">
            <a:solidFill>
              <a:srgbClr val="B5B5B5"/>
            </a:solidFill>
            <a:prstDash val="solid"/>
            <a:miter/>
          </a:ln>
        </p:spPr>
        <p:txBody>
          <a:bodyPr rtlCol="0" anchor="ctr"/>
          <a:lstStyle/>
          <a:p>
            <a:endParaRPr lang="en-US"/>
          </a:p>
        </p:txBody>
      </p:sp>
      <p:sp>
        <p:nvSpPr>
          <p:cNvPr id="12" name="TextBox 11">
            <a:extLst>
              <a:ext uri="{FF2B5EF4-FFF2-40B4-BE49-F238E27FC236}">
                <a16:creationId xmlns:a16="http://schemas.microsoft.com/office/drawing/2014/main" id="{6806B68E-FB1E-4C10-AF57-C65626A5F08D}"/>
              </a:ext>
            </a:extLst>
          </p:cNvPr>
          <p:cNvSpPr txBox="1"/>
          <p:nvPr/>
        </p:nvSpPr>
        <p:spPr>
          <a:xfrm>
            <a:off x="1157356" y="2932267"/>
            <a:ext cx="565545" cy="389068"/>
          </a:xfrm>
          <a:prstGeom prst="rect">
            <a:avLst/>
          </a:prstGeom>
          <a:noFill/>
        </p:spPr>
        <p:txBody>
          <a:bodyPr wrap="none" rtlCol="0">
            <a:spAutoFit/>
          </a:bodyPr>
          <a:lstStyle/>
          <a:p>
            <a:pPr algn="l"/>
            <a:r>
              <a:rPr lang="en-US" sz="2009" spc="0" baseline="0">
                <a:solidFill>
                  <a:srgbClr val="000000"/>
                </a:solidFill>
                <a:latin typeface="Helvetica"/>
                <a:cs typeface="Helvetica"/>
                <a:sym typeface="Helvetica"/>
                <a:rtl val="0"/>
              </a:rPr>
              <a:t>m1</a:t>
            </a:r>
          </a:p>
        </p:txBody>
      </p:sp>
      <p:sp>
        <p:nvSpPr>
          <p:cNvPr id="13" name="Freeform: Shape 12">
            <a:extLst>
              <a:ext uri="{FF2B5EF4-FFF2-40B4-BE49-F238E27FC236}">
                <a16:creationId xmlns:a16="http://schemas.microsoft.com/office/drawing/2014/main" id="{536828A4-87A3-4602-B682-B4BE40464D6A}"/>
              </a:ext>
            </a:extLst>
          </p:cNvPr>
          <p:cNvSpPr/>
          <p:nvPr/>
        </p:nvSpPr>
        <p:spPr>
          <a:xfrm>
            <a:off x="2832604" y="3966538"/>
            <a:ext cx="1913325" cy="786589"/>
          </a:xfrm>
          <a:custGeom>
            <a:avLst/>
            <a:gdLst>
              <a:gd name="connsiteX0" fmla="*/ 0 w 1913325"/>
              <a:gd name="connsiteY0" fmla="*/ 0 h 786589"/>
              <a:gd name="connsiteX1" fmla="*/ 1913325 w 1913325"/>
              <a:gd name="connsiteY1" fmla="*/ 0 h 786589"/>
              <a:gd name="connsiteX2" fmla="*/ 1913325 w 1913325"/>
              <a:gd name="connsiteY2" fmla="*/ 786589 h 786589"/>
              <a:gd name="connsiteX3" fmla="*/ 0 w 1913325"/>
              <a:gd name="connsiteY3" fmla="*/ 786589 h 786589"/>
            </a:gdLst>
            <a:ahLst/>
            <a:cxnLst>
              <a:cxn ang="0">
                <a:pos x="connsiteX0" y="connsiteY0"/>
              </a:cxn>
              <a:cxn ang="0">
                <a:pos x="connsiteX1" y="connsiteY1"/>
              </a:cxn>
              <a:cxn ang="0">
                <a:pos x="connsiteX2" y="connsiteY2"/>
              </a:cxn>
              <a:cxn ang="0">
                <a:pos x="connsiteX3" y="connsiteY3"/>
              </a:cxn>
            </a:cxnLst>
            <a:rect l="l" t="t" r="r" b="b"/>
            <a:pathLst>
              <a:path w="1913325" h="786589">
                <a:moveTo>
                  <a:pt x="0" y="0"/>
                </a:moveTo>
                <a:lnTo>
                  <a:pt x="1913325" y="0"/>
                </a:lnTo>
                <a:lnTo>
                  <a:pt x="1913325" y="786589"/>
                </a:lnTo>
                <a:lnTo>
                  <a:pt x="0" y="786589"/>
                </a:lnTo>
                <a:close/>
              </a:path>
            </a:pathLst>
          </a:custGeom>
          <a:noFill/>
          <a:ln w="21248" cap="flat">
            <a:solidFill>
              <a:srgbClr val="B5B5B5"/>
            </a:solidFill>
            <a:prstDash val="solid"/>
            <a:miter/>
          </a:ln>
        </p:spPr>
        <p:txBody>
          <a:bodyPr rtlCol="0" anchor="ctr"/>
          <a:lstStyle/>
          <a:p>
            <a:endParaRPr lang="en-US"/>
          </a:p>
        </p:txBody>
      </p:sp>
      <p:sp>
        <p:nvSpPr>
          <p:cNvPr id="14" name="TextBox 13">
            <a:extLst>
              <a:ext uri="{FF2B5EF4-FFF2-40B4-BE49-F238E27FC236}">
                <a16:creationId xmlns:a16="http://schemas.microsoft.com/office/drawing/2014/main" id="{75BF2E18-3E3C-4CC9-9649-34B2BC4E1B10}"/>
              </a:ext>
            </a:extLst>
          </p:cNvPr>
          <p:cNvSpPr txBox="1"/>
          <p:nvPr/>
        </p:nvSpPr>
        <p:spPr>
          <a:xfrm>
            <a:off x="3495865" y="3931448"/>
            <a:ext cx="565545" cy="389068"/>
          </a:xfrm>
          <a:prstGeom prst="rect">
            <a:avLst/>
          </a:prstGeom>
          <a:noFill/>
        </p:spPr>
        <p:txBody>
          <a:bodyPr wrap="none" rtlCol="0">
            <a:spAutoFit/>
          </a:bodyPr>
          <a:lstStyle/>
          <a:p>
            <a:pPr algn="l"/>
            <a:r>
              <a:rPr lang="en-US" sz="2009" spc="0" baseline="0">
                <a:solidFill>
                  <a:srgbClr val="000000"/>
                </a:solidFill>
                <a:latin typeface="Helvetica"/>
                <a:cs typeface="Helvetica"/>
                <a:sym typeface="Helvetica"/>
                <a:rtl val="0"/>
              </a:rPr>
              <a:t>m2</a:t>
            </a:r>
          </a:p>
        </p:txBody>
      </p:sp>
      <p:sp>
        <p:nvSpPr>
          <p:cNvPr id="15" name="Freeform: Shape 14">
            <a:extLst>
              <a:ext uri="{FF2B5EF4-FFF2-40B4-BE49-F238E27FC236}">
                <a16:creationId xmlns:a16="http://schemas.microsoft.com/office/drawing/2014/main" id="{B9A93A3B-67A9-42CC-A797-E7687B5C4D15}"/>
              </a:ext>
            </a:extLst>
          </p:cNvPr>
          <p:cNvSpPr/>
          <p:nvPr/>
        </p:nvSpPr>
        <p:spPr>
          <a:xfrm>
            <a:off x="3895563" y="4880682"/>
            <a:ext cx="1913325" cy="786589"/>
          </a:xfrm>
          <a:custGeom>
            <a:avLst/>
            <a:gdLst>
              <a:gd name="connsiteX0" fmla="*/ 0 w 1913325"/>
              <a:gd name="connsiteY0" fmla="*/ 0 h 786589"/>
              <a:gd name="connsiteX1" fmla="*/ 1913325 w 1913325"/>
              <a:gd name="connsiteY1" fmla="*/ 0 h 786589"/>
              <a:gd name="connsiteX2" fmla="*/ 1913325 w 1913325"/>
              <a:gd name="connsiteY2" fmla="*/ 786589 h 786589"/>
              <a:gd name="connsiteX3" fmla="*/ 0 w 1913325"/>
              <a:gd name="connsiteY3" fmla="*/ 786589 h 786589"/>
            </a:gdLst>
            <a:ahLst/>
            <a:cxnLst>
              <a:cxn ang="0">
                <a:pos x="connsiteX0" y="connsiteY0"/>
              </a:cxn>
              <a:cxn ang="0">
                <a:pos x="connsiteX1" y="connsiteY1"/>
              </a:cxn>
              <a:cxn ang="0">
                <a:pos x="connsiteX2" y="connsiteY2"/>
              </a:cxn>
              <a:cxn ang="0">
                <a:pos x="connsiteX3" y="connsiteY3"/>
              </a:cxn>
            </a:cxnLst>
            <a:rect l="l" t="t" r="r" b="b"/>
            <a:pathLst>
              <a:path w="1913325" h="786589">
                <a:moveTo>
                  <a:pt x="0" y="0"/>
                </a:moveTo>
                <a:lnTo>
                  <a:pt x="1913325" y="0"/>
                </a:lnTo>
                <a:lnTo>
                  <a:pt x="1913325" y="786589"/>
                </a:lnTo>
                <a:lnTo>
                  <a:pt x="0" y="786589"/>
                </a:lnTo>
                <a:close/>
              </a:path>
            </a:pathLst>
          </a:custGeom>
          <a:noFill/>
          <a:ln w="21248" cap="flat">
            <a:solidFill>
              <a:srgbClr val="B5B5B5"/>
            </a:solidFill>
            <a:prstDash val="solid"/>
            <a:miter/>
          </a:ln>
        </p:spPr>
        <p:txBody>
          <a:bodyPr rtlCol="0" anchor="ctr"/>
          <a:lstStyle/>
          <a:p>
            <a:endParaRPr lang="en-US"/>
          </a:p>
        </p:txBody>
      </p:sp>
      <p:sp>
        <p:nvSpPr>
          <p:cNvPr id="16" name="TextBox 15">
            <a:extLst>
              <a:ext uri="{FF2B5EF4-FFF2-40B4-BE49-F238E27FC236}">
                <a16:creationId xmlns:a16="http://schemas.microsoft.com/office/drawing/2014/main" id="{765510F5-9C6A-4363-B0DC-37F24742F5EA}"/>
              </a:ext>
            </a:extLst>
          </p:cNvPr>
          <p:cNvSpPr txBox="1"/>
          <p:nvPr/>
        </p:nvSpPr>
        <p:spPr>
          <a:xfrm>
            <a:off x="4558823" y="4845592"/>
            <a:ext cx="565545" cy="389068"/>
          </a:xfrm>
          <a:prstGeom prst="rect">
            <a:avLst/>
          </a:prstGeom>
          <a:noFill/>
        </p:spPr>
        <p:txBody>
          <a:bodyPr wrap="none" rtlCol="0">
            <a:spAutoFit/>
          </a:bodyPr>
          <a:lstStyle/>
          <a:p>
            <a:pPr algn="l"/>
            <a:r>
              <a:rPr lang="en-US" sz="2009" spc="0" baseline="0">
                <a:solidFill>
                  <a:srgbClr val="000000"/>
                </a:solidFill>
                <a:latin typeface="Helvetica"/>
                <a:cs typeface="Helvetica"/>
                <a:sym typeface="Helvetica"/>
                <a:rtl val="0"/>
              </a:rPr>
              <a:t>m3</a:t>
            </a:r>
          </a:p>
        </p:txBody>
      </p:sp>
      <p:sp>
        <p:nvSpPr>
          <p:cNvPr id="17" name="Freeform: Shape 16">
            <a:extLst>
              <a:ext uri="{FF2B5EF4-FFF2-40B4-BE49-F238E27FC236}">
                <a16:creationId xmlns:a16="http://schemas.microsoft.com/office/drawing/2014/main" id="{A7B7A10F-5294-4070-B15C-278D4EE23FA8}"/>
              </a:ext>
            </a:extLst>
          </p:cNvPr>
          <p:cNvSpPr/>
          <p:nvPr/>
        </p:nvSpPr>
        <p:spPr>
          <a:xfrm>
            <a:off x="919279" y="3668910"/>
            <a:ext cx="927537" cy="21259"/>
          </a:xfrm>
          <a:custGeom>
            <a:avLst/>
            <a:gdLst>
              <a:gd name="connsiteX0" fmla="*/ 0 w 927537"/>
              <a:gd name="connsiteY0" fmla="*/ 0 h 21259"/>
              <a:gd name="connsiteX1" fmla="*/ 927538 w 927537"/>
              <a:gd name="connsiteY1" fmla="*/ 0 h 21259"/>
            </a:gdLst>
            <a:ahLst/>
            <a:cxnLst>
              <a:cxn ang="0">
                <a:pos x="connsiteX0" y="connsiteY0"/>
              </a:cxn>
              <a:cxn ang="0">
                <a:pos x="connsiteX1" y="connsiteY1"/>
              </a:cxn>
            </a:cxnLst>
            <a:rect l="l" t="t" r="r" b="b"/>
            <a:pathLst>
              <a:path w="927537" h="21259">
                <a:moveTo>
                  <a:pt x="0" y="0"/>
                </a:moveTo>
                <a:lnTo>
                  <a:pt x="927538" y="0"/>
                </a:lnTo>
              </a:path>
            </a:pathLst>
          </a:custGeom>
          <a:noFill/>
          <a:ln w="21248" cap="flat">
            <a:solidFill>
              <a:srgbClr val="000000"/>
            </a:solid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0499A4DD-2A3F-4DB5-9EBD-C5B218874652}"/>
              </a:ext>
            </a:extLst>
          </p:cNvPr>
          <p:cNvSpPr/>
          <p:nvPr/>
        </p:nvSpPr>
        <p:spPr>
          <a:xfrm>
            <a:off x="1809613" y="3594503"/>
            <a:ext cx="148814" cy="148814"/>
          </a:xfrm>
          <a:custGeom>
            <a:avLst/>
            <a:gdLst>
              <a:gd name="connsiteX0" fmla="*/ 148814 w 148814"/>
              <a:gd name="connsiteY0" fmla="*/ 74407 h 148814"/>
              <a:gd name="connsiteX1" fmla="*/ 0 w 148814"/>
              <a:gd name="connsiteY1" fmla="*/ 148814 h 148814"/>
              <a:gd name="connsiteX2" fmla="*/ 37204 w 148814"/>
              <a:gd name="connsiteY2" fmla="*/ 74407 h 148814"/>
              <a:gd name="connsiteX3" fmla="*/ 0 w 148814"/>
              <a:gd name="connsiteY3" fmla="*/ 0 h 148814"/>
            </a:gdLst>
            <a:ahLst/>
            <a:cxnLst>
              <a:cxn ang="0">
                <a:pos x="connsiteX0" y="connsiteY0"/>
              </a:cxn>
              <a:cxn ang="0">
                <a:pos x="connsiteX1" y="connsiteY1"/>
              </a:cxn>
              <a:cxn ang="0">
                <a:pos x="connsiteX2" y="connsiteY2"/>
              </a:cxn>
              <a:cxn ang="0">
                <a:pos x="connsiteX3" y="connsiteY3"/>
              </a:cxn>
            </a:cxnLst>
            <a:rect l="l" t="t" r="r" b="b"/>
            <a:pathLst>
              <a:path w="148814" h="148814">
                <a:moveTo>
                  <a:pt x="148814" y="74407"/>
                </a:moveTo>
                <a:lnTo>
                  <a:pt x="0" y="148814"/>
                </a:lnTo>
                <a:lnTo>
                  <a:pt x="37204" y="74407"/>
                </a:lnTo>
                <a:lnTo>
                  <a:pt x="0" y="0"/>
                </a:lnTo>
                <a:close/>
              </a:path>
            </a:pathLst>
          </a:custGeom>
          <a:solidFill>
            <a:srgbClr val="000000"/>
          </a:solidFill>
          <a:ln w="21248" cap="flat">
            <a:solidFill>
              <a:srgbClr val="000000"/>
            </a:solid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58DA38DE-1756-4610-9E1C-8E725991170B}"/>
              </a:ext>
            </a:extLst>
          </p:cNvPr>
          <p:cNvSpPr/>
          <p:nvPr/>
        </p:nvSpPr>
        <p:spPr>
          <a:xfrm>
            <a:off x="494096" y="3456318"/>
            <a:ext cx="425183" cy="425183"/>
          </a:xfrm>
          <a:custGeom>
            <a:avLst/>
            <a:gdLst>
              <a:gd name="connsiteX0" fmla="*/ 425183 w 425183"/>
              <a:gd name="connsiteY0" fmla="*/ 212592 h 425183"/>
              <a:gd name="connsiteX1" fmla="*/ 212592 w 425183"/>
              <a:gd name="connsiteY1" fmla="*/ 425183 h 425183"/>
              <a:gd name="connsiteX2" fmla="*/ 0 w 425183"/>
              <a:gd name="connsiteY2" fmla="*/ 212592 h 425183"/>
              <a:gd name="connsiteX3" fmla="*/ 212592 w 425183"/>
              <a:gd name="connsiteY3" fmla="*/ 0 h 425183"/>
              <a:gd name="connsiteX4" fmla="*/ 425183 w 425183"/>
              <a:gd name="connsiteY4" fmla="*/ 212592 h 425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183" h="425183">
                <a:moveTo>
                  <a:pt x="425183" y="212592"/>
                </a:moveTo>
                <a:cubicBezTo>
                  <a:pt x="425183" y="330003"/>
                  <a:pt x="330003" y="425183"/>
                  <a:pt x="212592" y="425183"/>
                </a:cubicBezTo>
                <a:cubicBezTo>
                  <a:pt x="95181" y="425183"/>
                  <a:pt x="0" y="330003"/>
                  <a:pt x="0" y="212592"/>
                </a:cubicBezTo>
                <a:cubicBezTo>
                  <a:pt x="0" y="95180"/>
                  <a:pt x="95181" y="0"/>
                  <a:pt x="212592" y="0"/>
                </a:cubicBezTo>
                <a:cubicBezTo>
                  <a:pt x="330003" y="0"/>
                  <a:pt x="425183" y="95180"/>
                  <a:pt x="425183" y="212592"/>
                </a:cubicBezTo>
                <a:close/>
              </a:path>
            </a:pathLst>
          </a:custGeom>
          <a:solidFill>
            <a:srgbClr val="FFFFFF"/>
          </a:solidFill>
          <a:ln w="21248" cap="flat">
            <a:solidFill>
              <a:srgbClr val="000000"/>
            </a:solid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B5C6501D-7D71-4948-9C42-244D30D36555}"/>
              </a:ext>
            </a:extLst>
          </p:cNvPr>
          <p:cNvSpPr/>
          <p:nvPr/>
        </p:nvSpPr>
        <p:spPr>
          <a:xfrm>
            <a:off x="1982237" y="3456318"/>
            <a:ext cx="425183" cy="425183"/>
          </a:xfrm>
          <a:custGeom>
            <a:avLst/>
            <a:gdLst>
              <a:gd name="connsiteX0" fmla="*/ 425183 w 425183"/>
              <a:gd name="connsiteY0" fmla="*/ 212592 h 425183"/>
              <a:gd name="connsiteX1" fmla="*/ 212592 w 425183"/>
              <a:gd name="connsiteY1" fmla="*/ 425183 h 425183"/>
              <a:gd name="connsiteX2" fmla="*/ 0 w 425183"/>
              <a:gd name="connsiteY2" fmla="*/ 212592 h 425183"/>
              <a:gd name="connsiteX3" fmla="*/ 212592 w 425183"/>
              <a:gd name="connsiteY3" fmla="*/ 0 h 425183"/>
              <a:gd name="connsiteX4" fmla="*/ 425183 w 425183"/>
              <a:gd name="connsiteY4" fmla="*/ 212592 h 425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183" h="425183">
                <a:moveTo>
                  <a:pt x="425183" y="212592"/>
                </a:moveTo>
                <a:cubicBezTo>
                  <a:pt x="425183" y="330003"/>
                  <a:pt x="330003" y="425183"/>
                  <a:pt x="212592" y="425183"/>
                </a:cubicBezTo>
                <a:cubicBezTo>
                  <a:pt x="95180" y="425183"/>
                  <a:pt x="0" y="330003"/>
                  <a:pt x="0" y="212592"/>
                </a:cubicBezTo>
                <a:cubicBezTo>
                  <a:pt x="0" y="95180"/>
                  <a:pt x="95180" y="0"/>
                  <a:pt x="212592" y="0"/>
                </a:cubicBezTo>
                <a:cubicBezTo>
                  <a:pt x="330003" y="0"/>
                  <a:pt x="425183" y="95180"/>
                  <a:pt x="425183" y="212592"/>
                </a:cubicBezTo>
                <a:close/>
              </a:path>
            </a:pathLst>
          </a:custGeom>
          <a:solidFill>
            <a:srgbClr val="FFFFFF"/>
          </a:solidFill>
          <a:ln w="21248" cap="flat">
            <a:solidFill>
              <a:srgbClr val="000000"/>
            </a:solid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32AFB1C2-D9E9-48BE-8B76-D732DF15B476}"/>
              </a:ext>
            </a:extLst>
          </p:cNvPr>
          <p:cNvSpPr/>
          <p:nvPr/>
        </p:nvSpPr>
        <p:spPr>
          <a:xfrm>
            <a:off x="3383429" y="1819362"/>
            <a:ext cx="1149908" cy="459835"/>
          </a:xfrm>
          <a:custGeom>
            <a:avLst/>
            <a:gdLst>
              <a:gd name="connsiteX0" fmla="*/ 1149909 w 1149908"/>
              <a:gd name="connsiteY0" fmla="*/ 0 h 459835"/>
              <a:gd name="connsiteX1" fmla="*/ 0 w 1149908"/>
              <a:gd name="connsiteY1" fmla="*/ 459836 h 459835"/>
            </a:gdLst>
            <a:ahLst/>
            <a:cxnLst>
              <a:cxn ang="0">
                <a:pos x="connsiteX0" y="connsiteY0"/>
              </a:cxn>
              <a:cxn ang="0">
                <a:pos x="connsiteX1" y="connsiteY1"/>
              </a:cxn>
            </a:cxnLst>
            <a:rect l="l" t="t" r="r" b="b"/>
            <a:pathLst>
              <a:path w="1149908" h="459835">
                <a:moveTo>
                  <a:pt x="1149909" y="0"/>
                </a:moveTo>
                <a:lnTo>
                  <a:pt x="0" y="459836"/>
                </a:lnTo>
              </a:path>
            </a:pathLst>
          </a:custGeom>
          <a:noFill/>
          <a:ln w="21248" cap="flat">
            <a:solidFill>
              <a:srgbClr val="000000"/>
            </a:solid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7D4B2C8-1EE6-4504-85A3-6C887F46DE9C}"/>
              </a:ext>
            </a:extLst>
          </p:cNvPr>
          <p:cNvSpPr/>
          <p:nvPr/>
        </p:nvSpPr>
        <p:spPr>
          <a:xfrm>
            <a:off x="3279897" y="2196500"/>
            <a:ext cx="165821" cy="137971"/>
          </a:xfrm>
          <a:custGeom>
            <a:avLst/>
            <a:gdLst>
              <a:gd name="connsiteX0" fmla="*/ 0 w 165821"/>
              <a:gd name="connsiteY0" fmla="*/ 124154 h 137971"/>
              <a:gd name="connsiteX1" fmla="*/ 110548 w 165821"/>
              <a:gd name="connsiteY1" fmla="*/ 0 h 137971"/>
              <a:gd name="connsiteX2" fmla="*/ 103532 w 165821"/>
              <a:gd name="connsiteY2" fmla="*/ 82698 h 137971"/>
              <a:gd name="connsiteX3" fmla="*/ 165822 w 165821"/>
              <a:gd name="connsiteY3" fmla="*/ 137972 h 137971"/>
            </a:gdLst>
            <a:ahLst/>
            <a:cxnLst>
              <a:cxn ang="0">
                <a:pos x="connsiteX0" y="connsiteY0"/>
              </a:cxn>
              <a:cxn ang="0">
                <a:pos x="connsiteX1" y="connsiteY1"/>
              </a:cxn>
              <a:cxn ang="0">
                <a:pos x="connsiteX2" y="connsiteY2"/>
              </a:cxn>
              <a:cxn ang="0">
                <a:pos x="connsiteX3" y="connsiteY3"/>
              </a:cxn>
            </a:cxnLst>
            <a:rect l="l" t="t" r="r" b="b"/>
            <a:pathLst>
              <a:path w="165821" h="137971">
                <a:moveTo>
                  <a:pt x="0" y="124154"/>
                </a:moveTo>
                <a:lnTo>
                  <a:pt x="110548" y="0"/>
                </a:lnTo>
                <a:lnTo>
                  <a:pt x="103532" y="82698"/>
                </a:lnTo>
                <a:lnTo>
                  <a:pt x="165822" y="137972"/>
                </a:lnTo>
                <a:close/>
              </a:path>
            </a:pathLst>
          </a:custGeom>
          <a:solidFill>
            <a:srgbClr val="000000"/>
          </a:solidFill>
          <a:ln w="21248" cap="flat">
            <a:solidFill>
              <a:srgbClr val="000000"/>
            </a:solid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809D97E1-189E-4379-9E0D-B0D59A4AE2BC}"/>
              </a:ext>
            </a:extLst>
          </p:cNvPr>
          <p:cNvSpPr/>
          <p:nvPr/>
        </p:nvSpPr>
        <p:spPr>
          <a:xfrm>
            <a:off x="5171113" y="1865707"/>
            <a:ext cx="1121208" cy="611626"/>
          </a:xfrm>
          <a:custGeom>
            <a:avLst/>
            <a:gdLst>
              <a:gd name="connsiteX0" fmla="*/ 0 w 1121208"/>
              <a:gd name="connsiteY0" fmla="*/ 0 h 611626"/>
              <a:gd name="connsiteX1" fmla="*/ 1121208 w 1121208"/>
              <a:gd name="connsiteY1" fmla="*/ 611626 h 611626"/>
            </a:gdLst>
            <a:ahLst/>
            <a:cxnLst>
              <a:cxn ang="0">
                <a:pos x="connsiteX0" y="connsiteY0"/>
              </a:cxn>
              <a:cxn ang="0">
                <a:pos x="connsiteX1" y="connsiteY1"/>
              </a:cxn>
            </a:cxnLst>
            <a:rect l="l" t="t" r="r" b="b"/>
            <a:pathLst>
              <a:path w="1121208" h="611626">
                <a:moveTo>
                  <a:pt x="0" y="0"/>
                </a:moveTo>
                <a:lnTo>
                  <a:pt x="1121208" y="611626"/>
                </a:lnTo>
              </a:path>
            </a:pathLst>
          </a:custGeom>
          <a:noFill/>
          <a:ln w="21248" cap="flat">
            <a:solidFill>
              <a:srgbClr val="000000"/>
            </a:solid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0C9E5A5D-15F8-4390-B818-9F3D375686DA}"/>
              </a:ext>
            </a:extLst>
          </p:cNvPr>
          <p:cNvSpPr/>
          <p:nvPr/>
        </p:nvSpPr>
        <p:spPr>
          <a:xfrm>
            <a:off x="6224080" y="2394210"/>
            <a:ext cx="166246" cy="136483"/>
          </a:xfrm>
          <a:custGeom>
            <a:avLst/>
            <a:gdLst>
              <a:gd name="connsiteX0" fmla="*/ 166247 w 166246"/>
              <a:gd name="connsiteY0" fmla="*/ 136484 h 136483"/>
              <a:gd name="connsiteX1" fmla="*/ 0 w 166246"/>
              <a:gd name="connsiteY1" fmla="*/ 130744 h 136483"/>
              <a:gd name="connsiteX2" fmla="*/ 68242 w 166246"/>
              <a:gd name="connsiteY2" fmla="*/ 83123 h 136483"/>
              <a:gd name="connsiteX3" fmla="*/ 71218 w 166246"/>
              <a:gd name="connsiteY3" fmla="*/ 0 h 136483"/>
            </a:gdLst>
            <a:ahLst/>
            <a:cxnLst>
              <a:cxn ang="0">
                <a:pos x="connsiteX0" y="connsiteY0"/>
              </a:cxn>
              <a:cxn ang="0">
                <a:pos x="connsiteX1" y="connsiteY1"/>
              </a:cxn>
              <a:cxn ang="0">
                <a:pos x="connsiteX2" y="connsiteY2"/>
              </a:cxn>
              <a:cxn ang="0">
                <a:pos x="connsiteX3" y="connsiteY3"/>
              </a:cxn>
            </a:cxnLst>
            <a:rect l="l" t="t" r="r" b="b"/>
            <a:pathLst>
              <a:path w="166246" h="136483">
                <a:moveTo>
                  <a:pt x="166247" y="136484"/>
                </a:moveTo>
                <a:lnTo>
                  <a:pt x="0" y="130744"/>
                </a:lnTo>
                <a:lnTo>
                  <a:pt x="68242" y="83123"/>
                </a:lnTo>
                <a:lnTo>
                  <a:pt x="71218" y="0"/>
                </a:lnTo>
                <a:close/>
              </a:path>
            </a:pathLst>
          </a:custGeom>
          <a:solidFill>
            <a:srgbClr val="000000"/>
          </a:solidFill>
          <a:ln w="21248" cap="flat">
            <a:solidFill>
              <a:srgbClr val="000000"/>
            </a:solid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3B7BF8E4-DAC0-4425-B49C-82C423989BF8}"/>
              </a:ext>
            </a:extLst>
          </p:cNvPr>
          <p:cNvSpPr/>
          <p:nvPr/>
        </p:nvSpPr>
        <p:spPr>
          <a:xfrm>
            <a:off x="4533338" y="1479216"/>
            <a:ext cx="637775" cy="425183"/>
          </a:xfrm>
          <a:custGeom>
            <a:avLst/>
            <a:gdLst>
              <a:gd name="connsiteX0" fmla="*/ 0 w 637775"/>
              <a:gd name="connsiteY0" fmla="*/ 0 h 425183"/>
              <a:gd name="connsiteX1" fmla="*/ 637775 w 637775"/>
              <a:gd name="connsiteY1" fmla="*/ 0 h 425183"/>
              <a:gd name="connsiteX2" fmla="*/ 637775 w 637775"/>
              <a:gd name="connsiteY2" fmla="*/ 425183 h 425183"/>
              <a:gd name="connsiteX3" fmla="*/ 0 w 637775"/>
              <a:gd name="connsiteY3" fmla="*/ 425183 h 425183"/>
            </a:gdLst>
            <a:ahLst/>
            <a:cxnLst>
              <a:cxn ang="0">
                <a:pos x="connsiteX0" y="connsiteY0"/>
              </a:cxn>
              <a:cxn ang="0">
                <a:pos x="connsiteX1" y="connsiteY1"/>
              </a:cxn>
              <a:cxn ang="0">
                <a:pos x="connsiteX2" y="connsiteY2"/>
              </a:cxn>
              <a:cxn ang="0">
                <a:pos x="connsiteX3" y="connsiteY3"/>
              </a:cxn>
            </a:cxnLst>
            <a:rect l="l" t="t" r="r" b="b"/>
            <a:pathLst>
              <a:path w="637775" h="425183">
                <a:moveTo>
                  <a:pt x="0" y="0"/>
                </a:moveTo>
                <a:lnTo>
                  <a:pt x="637775" y="0"/>
                </a:lnTo>
                <a:lnTo>
                  <a:pt x="637775" y="425183"/>
                </a:lnTo>
                <a:lnTo>
                  <a:pt x="0" y="425183"/>
                </a:lnTo>
                <a:close/>
              </a:path>
            </a:pathLst>
          </a:custGeom>
          <a:noFill/>
          <a:ln w="21248" cap="flat">
            <a:solidFill>
              <a:srgbClr val="B5B5B5"/>
            </a:solidFill>
            <a:prstDash val="solid"/>
            <a:miter/>
          </a:ln>
        </p:spPr>
        <p:txBody>
          <a:bodyPr rtlCol="0" anchor="ctr"/>
          <a:lstStyle/>
          <a:p>
            <a:endParaRPr lang="en-US"/>
          </a:p>
        </p:txBody>
      </p:sp>
      <p:sp>
        <p:nvSpPr>
          <p:cNvPr id="26" name="TextBox 25">
            <a:extLst>
              <a:ext uri="{FF2B5EF4-FFF2-40B4-BE49-F238E27FC236}">
                <a16:creationId xmlns:a16="http://schemas.microsoft.com/office/drawing/2014/main" id="{1F6DC47A-4DDB-4D23-B29E-4EB0B51D9BF0}"/>
              </a:ext>
            </a:extLst>
          </p:cNvPr>
          <p:cNvSpPr txBox="1"/>
          <p:nvPr/>
        </p:nvSpPr>
        <p:spPr>
          <a:xfrm>
            <a:off x="4718267" y="1486643"/>
            <a:ext cx="246657" cy="389068"/>
          </a:xfrm>
          <a:prstGeom prst="rect">
            <a:avLst/>
          </a:prstGeom>
          <a:noFill/>
        </p:spPr>
        <p:txBody>
          <a:bodyPr wrap="none" rtlCol="0">
            <a:spAutoFit/>
          </a:bodyPr>
          <a:lstStyle/>
          <a:p>
            <a:pPr algn="l"/>
            <a:r>
              <a:rPr lang="en-US" sz="2009" spc="0" baseline="0">
                <a:solidFill>
                  <a:srgbClr val="000000"/>
                </a:solidFill>
                <a:latin typeface="Helvetica"/>
                <a:cs typeface="Helvetica"/>
                <a:sym typeface="Helvetica"/>
                <a:rtl val="0"/>
              </a:rPr>
              <a:t>I</a:t>
            </a:r>
          </a:p>
        </p:txBody>
      </p:sp>
      <p:sp>
        <p:nvSpPr>
          <p:cNvPr id="27" name="Freeform: Shape 26">
            <a:extLst>
              <a:ext uri="{FF2B5EF4-FFF2-40B4-BE49-F238E27FC236}">
                <a16:creationId xmlns:a16="http://schemas.microsoft.com/office/drawing/2014/main" id="{264085A6-81F0-40E3-82C8-391D876C23C2}"/>
              </a:ext>
            </a:extLst>
          </p:cNvPr>
          <p:cNvSpPr/>
          <p:nvPr/>
        </p:nvSpPr>
        <p:spPr>
          <a:xfrm>
            <a:off x="2832604" y="2329582"/>
            <a:ext cx="850366" cy="425183"/>
          </a:xfrm>
          <a:custGeom>
            <a:avLst/>
            <a:gdLst>
              <a:gd name="connsiteX0" fmla="*/ 0 w 850366"/>
              <a:gd name="connsiteY0" fmla="*/ 0 h 425183"/>
              <a:gd name="connsiteX1" fmla="*/ 850367 w 850366"/>
              <a:gd name="connsiteY1" fmla="*/ 0 h 425183"/>
              <a:gd name="connsiteX2" fmla="*/ 850367 w 850366"/>
              <a:gd name="connsiteY2" fmla="*/ 425183 h 425183"/>
              <a:gd name="connsiteX3" fmla="*/ 0 w 850366"/>
              <a:gd name="connsiteY3" fmla="*/ 425183 h 425183"/>
            </a:gdLst>
            <a:ahLst/>
            <a:cxnLst>
              <a:cxn ang="0">
                <a:pos x="connsiteX0" y="connsiteY0"/>
              </a:cxn>
              <a:cxn ang="0">
                <a:pos x="connsiteX1" y="connsiteY1"/>
              </a:cxn>
              <a:cxn ang="0">
                <a:pos x="connsiteX2" y="connsiteY2"/>
              </a:cxn>
              <a:cxn ang="0">
                <a:pos x="connsiteX3" y="connsiteY3"/>
              </a:cxn>
            </a:cxnLst>
            <a:rect l="l" t="t" r="r" b="b"/>
            <a:pathLst>
              <a:path w="850366" h="425183">
                <a:moveTo>
                  <a:pt x="0" y="0"/>
                </a:moveTo>
                <a:lnTo>
                  <a:pt x="850367" y="0"/>
                </a:lnTo>
                <a:lnTo>
                  <a:pt x="850367" y="425183"/>
                </a:lnTo>
                <a:lnTo>
                  <a:pt x="0" y="425183"/>
                </a:lnTo>
                <a:close/>
              </a:path>
            </a:pathLst>
          </a:custGeom>
          <a:noFill/>
          <a:ln w="21248" cap="flat">
            <a:solidFill>
              <a:srgbClr val="8A8A8A"/>
            </a:solidFill>
            <a:prstDash val="solid"/>
            <a:miter/>
          </a:ln>
        </p:spPr>
        <p:txBody>
          <a:bodyPr rtlCol="0" anchor="ctr"/>
          <a:lstStyle/>
          <a:p>
            <a:endParaRPr lang="en-US"/>
          </a:p>
        </p:txBody>
      </p:sp>
      <p:sp>
        <p:nvSpPr>
          <p:cNvPr id="28" name="TextBox 27">
            <a:extLst>
              <a:ext uri="{FF2B5EF4-FFF2-40B4-BE49-F238E27FC236}">
                <a16:creationId xmlns:a16="http://schemas.microsoft.com/office/drawing/2014/main" id="{DB923EDB-A78C-46A8-8264-C56E6E0AB997}"/>
              </a:ext>
            </a:extLst>
          </p:cNvPr>
          <p:cNvSpPr txBox="1"/>
          <p:nvPr/>
        </p:nvSpPr>
        <p:spPr>
          <a:xfrm>
            <a:off x="2975015" y="2337010"/>
            <a:ext cx="544285" cy="389068"/>
          </a:xfrm>
          <a:prstGeom prst="rect">
            <a:avLst/>
          </a:prstGeom>
          <a:noFill/>
        </p:spPr>
        <p:txBody>
          <a:bodyPr wrap="none" rtlCol="0">
            <a:spAutoFit/>
          </a:bodyPr>
          <a:lstStyle/>
          <a:p>
            <a:pPr algn="l"/>
            <a:r>
              <a:rPr lang="en-US" sz="2009" spc="0" baseline="0">
                <a:solidFill>
                  <a:srgbClr val="000000"/>
                </a:solidFill>
                <a:latin typeface="Helvetica"/>
                <a:cs typeface="Helvetica"/>
                <a:sym typeface="Helvetica"/>
                <a:rtl val="0"/>
              </a:rPr>
              <a:t>&lt;I&gt;</a:t>
            </a:r>
          </a:p>
        </p:txBody>
      </p:sp>
      <p:sp>
        <p:nvSpPr>
          <p:cNvPr id="29" name="Freeform: Shape 28">
            <a:extLst>
              <a:ext uri="{FF2B5EF4-FFF2-40B4-BE49-F238E27FC236}">
                <a16:creationId xmlns:a16="http://schemas.microsoft.com/office/drawing/2014/main" id="{EFBF6004-516E-48E5-833A-00294C6F8DA6}"/>
              </a:ext>
            </a:extLst>
          </p:cNvPr>
          <p:cNvSpPr/>
          <p:nvPr/>
        </p:nvSpPr>
        <p:spPr>
          <a:xfrm>
            <a:off x="4214450" y="2967357"/>
            <a:ext cx="637775" cy="425183"/>
          </a:xfrm>
          <a:custGeom>
            <a:avLst/>
            <a:gdLst>
              <a:gd name="connsiteX0" fmla="*/ 0 w 637775"/>
              <a:gd name="connsiteY0" fmla="*/ 0 h 425183"/>
              <a:gd name="connsiteX1" fmla="*/ 637775 w 637775"/>
              <a:gd name="connsiteY1" fmla="*/ 0 h 425183"/>
              <a:gd name="connsiteX2" fmla="*/ 637775 w 637775"/>
              <a:gd name="connsiteY2" fmla="*/ 425183 h 425183"/>
              <a:gd name="connsiteX3" fmla="*/ 0 w 637775"/>
              <a:gd name="connsiteY3" fmla="*/ 425183 h 425183"/>
            </a:gdLst>
            <a:ahLst/>
            <a:cxnLst>
              <a:cxn ang="0">
                <a:pos x="connsiteX0" y="connsiteY0"/>
              </a:cxn>
              <a:cxn ang="0">
                <a:pos x="connsiteX1" y="connsiteY1"/>
              </a:cxn>
              <a:cxn ang="0">
                <a:pos x="connsiteX2" y="connsiteY2"/>
              </a:cxn>
              <a:cxn ang="0">
                <a:pos x="connsiteX3" y="connsiteY3"/>
              </a:cxn>
            </a:cxnLst>
            <a:rect l="l" t="t" r="r" b="b"/>
            <a:pathLst>
              <a:path w="637775" h="425183">
                <a:moveTo>
                  <a:pt x="0" y="0"/>
                </a:moveTo>
                <a:lnTo>
                  <a:pt x="637775" y="0"/>
                </a:lnTo>
                <a:lnTo>
                  <a:pt x="637775" y="425183"/>
                </a:lnTo>
                <a:lnTo>
                  <a:pt x="0" y="425183"/>
                </a:lnTo>
                <a:close/>
              </a:path>
            </a:pathLst>
          </a:custGeom>
          <a:noFill/>
          <a:ln w="21248" cap="flat">
            <a:solidFill>
              <a:srgbClr val="B5B5B5"/>
            </a:solidFill>
            <a:prstDash val="solid"/>
            <a:miter/>
          </a:ln>
        </p:spPr>
        <p:txBody>
          <a:bodyPr rtlCol="0" anchor="ctr"/>
          <a:lstStyle/>
          <a:p>
            <a:endParaRPr lang="en-US"/>
          </a:p>
        </p:txBody>
      </p:sp>
      <p:sp>
        <p:nvSpPr>
          <p:cNvPr id="30" name="TextBox 29">
            <a:extLst>
              <a:ext uri="{FF2B5EF4-FFF2-40B4-BE49-F238E27FC236}">
                <a16:creationId xmlns:a16="http://schemas.microsoft.com/office/drawing/2014/main" id="{2B488040-02D1-49BE-ABAF-D261E7F39FDD}"/>
              </a:ext>
            </a:extLst>
          </p:cNvPr>
          <p:cNvSpPr txBox="1"/>
          <p:nvPr/>
        </p:nvSpPr>
        <p:spPr>
          <a:xfrm>
            <a:off x="4367491" y="2974785"/>
            <a:ext cx="310435" cy="389068"/>
          </a:xfrm>
          <a:prstGeom prst="rect">
            <a:avLst/>
          </a:prstGeom>
          <a:noFill/>
        </p:spPr>
        <p:txBody>
          <a:bodyPr wrap="none" rtlCol="0">
            <a:spAutoFit/>
          </a:bodyPr>
          <a:lstStyle/>
          <a:p>
            <a:pPr algn="l"/>
            <a:r>
              <a:rPr lang="en-US" sz="2009" spc="0" baseline="0">
                <a:solidFill>
                  <a:srgbClr val="000000"/>
                </a:solidFill>
                <a:latin typeface="Helvetica"/>
                <a:cs typeface="Helvetica"/>
                <a:sym typeface="Helvetica"/>
                <a:rtl val="0"/>
              </a:rPr>
              <a:t>II</a:t>
            </a:r>
          </a:p>
        </p:txBody>
      </p:sp>
      <p:sp>
        <p:nvSpPr>
          <p:cNvPr id="31" name="Freeform: Shape 30">
            <a:extLst>
              <a:ext uri="{FF2B5EF4-FFF2-40B4-BE49-F238E27FC236}">
                <a16:creationId xmlns:a16="http://schemas.microsoft.com/office/drawing/2014/main" id="{493ED254-1700-43EE-95C0-F3C4AAC4D459}"/>
              </a:ext>
            </a:extLst>
          </p:cNvPr>
          <p:cNvSpPr/>
          <p:nvPr/>
        </p:nvSpPr>
        <p:spPr>
          <a:xfrm>
            <a:off x="1580227" y="2542174"/>
            <a:ext cx="1252377" cy="385428"/>
          </a:xfrm>
          <a:custGeom>
            <a:avLst/>
            <a:gdLst>
              <a:gd name="connsiteX0" fmla="*/ 1252378 w 1252377"/>
              <a:gd name="connsiteY0" fmla="*/ 0 h 385428"/>
              <a:gd name="connsiteX1" fmla="*/ 0 w 1252377"/>
              <a:gd name="connsiteY1" fmla="*/ 385429 h 385428"/>
            </a:gdLst>
            <a:ahLst/>
            <a:cxnLst>
              <a:cxn ang="0">
                <a:pos x="connsiteX0" y="connsiteY0"/>
              </a:cxn>
              <a:cxn ang="0">
                <a:pos x="connsiteX1" y="connsiteY1"/>
              </a:cxn>
            </a:cxnLst>
            <a:rect l="l" t="t" r="r" b="b"/>
            <a:pathLst>
              <a:path w="1252377" h="385428">
                <a:moveTo>
                  <a:pt x="1252378" y="0"/>
                </a:moveTo>
                <a:lnTo>
                  <a:pt x="0" y="385429"/>
                </a:lnTo>
              </a:path>
            </a:pathLst>
          </a:custGeom>
          <a:noFill/>
          <a:ln w="21248" cap="flat">
            <a:solidFill>
              <a:srgbClr val="000000"/>
            </a:solid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1A66A097-4741-4314-808D-4AE809408467}"/>
              </a:ext>
            </a:extLst>
          </p:cNvPr>
          <p:cNvSpPr/>
          <p:nvPr/>
        </p:nvSpPr>
        <p:spPr>
          <a:xfrm>
            <a:off x="1473505" y="2845542"/>
            <a:ext cx="164120" cy="142223"/>
          </a:xfrm>
          <a:custGeom>
            <a:avLst/>
            <a:gdLst>
              <a:gd name="connsiteX0" fmla="*/ 0 w 164120"/>
              <a:gd name="connsiteY0" fmla="*/ 114800 h 142223"/>
              <a:gd name="connsiteX1" fmla="*/ 120327 w 164120"/>
              <a:gd name="connsiteY1" fmla="*/ 0 h 142223"/>
              <a:gd name="connsiteX2" fmla="*/ 106721 w 164120"/>
              <a:gd name="connsiteY2" fmla="*/ 82060 h 142223"/>
              <a:gd name="connsiteX3" fmla="*/ 164121 w 164120"/>
              <a:gd name="connsiteY3" fmla="*/ 142224 h 142223"/>
            </a:gdLst>
            <a:ahLst/>
            <a:cxnLst>
              <a:cxn ang="0">
                <a:pos x="connsiteX0" y="connsiteY0"/>
              </a:cxn>
              <a:cxn ang="0">
                <a:pos x="connsiteX1" y="connsiteY1"/>
              </a:cxn>
              <a:cxn ang="0">
                <a:pos x="connsiteX2" y="connsiteY2"/>
              </a:cxn>
              <a:cxn ang="0">
                <a:pos x="connsiteX3" y="connsiteY3"/>
              </a:cxn>
            </a:cxnLst>
            <a:rect l="l" t="t" r="r" b="b"/>
            <a:pathLst>
              <a:path w="164120" h="142223">
                <a:moveTo>
                  <a:pt x="0" y="114800"/>
                </a:moveTo>
                <a:lnTo>
                  <a:pt x="120327" y="0"/>
                </a:lnTo>
                <a:lnTo>
                  <a:pt x="106721" y="82060"/>
                </a:lnTo>
                <a:lnTo>
                  <a:pt x="164121" y="142224"/>
                </a:lnTo>
                <a:close/>
              </a:path>
            </a:pathLst>
          </a:custGeom>
          <a:solidFill>
            <a:srgbClr val="000000"/>
          </a:solidFill>
          <a:ln w="21248" cap="flat">
            <a:solidFill>
              <a:srgbClr val="000000"/>
            </a:solid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7DA6DCE-5241-449A-8A36-0865405A7A14}"/>
              </a:ext>
            </a:extLst>
          </p:cNvPr>
          <p:cNvSpPr/>
          <p:nvPr/>
        </p:nvSpPr>
        <p:spPr>
          <a:xfrm>
            <a:off x="3682971" y="2542174"/>
            <a:ext cx="458560" cy="343973"/>
          </a:xfrm>
          <a:custGeom>
            <a:avLst/>
            <a:gdLst>
              <a:gd name="connsiteX0" fmla="*/ 0 w 458560"/>
              <a:gd name="connsiteY0" fmla="*/ 0 h 343973"/>
              <a:gd name="connsiteX1" fmla="*/ 458560 w 458560"/>
              <a:gd name="connsiteY1" fmla="*/ 343973 h 343973"/>
            </a:gdLst>
            <a:ahLst/>
            <a:cxnLst>
              <a:cxn ang="0">
                <a:pos x="connsiteX0" y="connsiteY0"/>
              </a:cxn>
              <a:cxn ang="0">
                <a:pos x="connsiteX1" y="connsiteY1"/>
              </a:cxn>
            </a:cxnLst>
            <a:rect l="l" t="t" r="r" b="b"/>
            <a:pathLst>
              <a:path w="458560" h="343973">
                <a:moveTo>
                  <a:pt x="0" y="0"/>
                </a:moveTo>
                <a:lnTo>
                  <a:pt x="458560" y="343973"/>
                </a:lnTo>
              </a:path>
            </a:pathLst>
          </a:custGeom>
          <a:noFill/>
          <a:ln w="21248" cap="flat">
            <a:solidFill>
              <a:srgbClr val="000000"/>
            </a:solid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3A3E1A72-AD99-4F56-B53E-DD09BBDD03BA}"/>
              </a:ext>
            </a:extLst>
          </p:cNvPr>
          <p:cNvSpPr/>
          <p:nvPr/>
        </p:nvSpPr>
        <p:spPr>
          <a:xfrm>
            <a:off x="4067124" y="2804299"/>
            <a:ext cx="163695" cy="148814"/>
          </a:xfrm>
          <a:custGeom>
            <a:avLst/>
            <a:gdLst>
              <a:gd name="connsiteX0" fmla="*/ 163696 w 163695"/>
              <a:gd name="connsiteY0" fmla="*/ 148814 h 148814"/>
              <a:gd name="connsiteX1" fmla="*/ 0 w 163695"/>
              <a:gd name="connsiteY1" fmla="*/ 119051 h 148814"/>
              <a:gd name="connsiteX2" fmla="*/ 74407 w 163695"/>
              <a:gd name="connsiteY2" fmla="*/ 81848 h 148814"/>
              <a:gd name="connsiteX3" fmla="*/ 89288 w 163695"/>
              <a:gd name="connsiteY3" fmla="*/ 0 h 148814"/>
            </a:gdLst>
            <a:ahLst/>
            <a:cxnLst>
              <a:cxn ang="0">
                <a:pos x="connsiteX0" y="connsiteY0"/>
              </a:cxn>
              <a:cxn ang="0">
                <a:pos x="connsiteX1" y="connsiteY1"/>
              </a:cxn>
              <a:cxn ang="0">
                <a:pos x="connsiteX2" y="connsiteY2"/>
              </a:cxn>
              <a:cxn ang="0">
                <a:pos x="connsiteX3" y="connsiteY3"/>
              </a:cxn>
            </a:cxnLst>
            <a:rect l="l" t="t" r="r" b="b"/>
            <a:pathLst>
              <a:path w="163695" h="148814">
                <a:moveTo>
                  <a:pt x="163696" y="148814"/>
                </a:moveTo>
                <a:lnTo>
                  <a:pt x="0" y="119051"/>
                </a:lnTo>
                <a:lnTo>
                  <a:pt x="74407" y="81848"/>
                </a:lnTo>
                <a:lnTo>
                  <a:pt x="89288" y="0"/>
                </a:lnTo>
                <a:close/>
              </a:path>
            </a:pathLst>
          </a:custGeom>
          <a:solidFill>
            <a:srgbClr val="000000"/>
          </a:solidFill>
          <a:ln w="21248" cap="flat">
            <a:solidFill>
              <a:srgbClr val="000000"/>
            </a:solid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DFCEA606-D6BF-4473-B0D0-01BE8BC98AB0}"/>
              </a:ext>
            </a:extLst>
          </p:cNvPr>
          <p:cNvSpPr/>
          <p:nvPr/>
        </p:nvSpPr>
        <p:spPr>
          <a:xfrm>
            <a:off x="3257788" y="4540536"/>
            <a:ext cx="927537" cy="21259"/>
          </a:xfrm>
          <a:custGeom>
            <a:avLst/>
            <a:gdLst>
              <a:gd name="connsiteX0" fmla="*/ 0 w 927537"/>
              <a:gd name="connsiteY0" fmla="*/ 0 h 21259"/>
              <a:gd name="connsiteX1" fmla="*/ 927538 w 927537"/>
              <a:gd name="connsiteY1" fmla="*/ 0 h 21259"/>
            </a:gdLst>
            <a:ahLst/>
            <a:cxnLst>
              <a:cxn ang="0">
                <a:pos x="connsiteX0" y="connsiteY0"/>
              </a:cxn>
              <a:cxn ang="0">
                <a:pos x="connsiteX1" y="connsiteY1"/>
              </a:cxn>
            </a:cxnLst>
            <a:rect l="l" t="t" r="r" b="b"/>
            <a:pathLst>
              <a:path w="927537" h="21259">
                <a:moveTo>
                  <a:pt x="0" y="0"/>
                </a:moveTo>
                <a:lnTo>
                  <a:pt x="927538" y="0"/>
                </a:lnTo>
              </a:path>
            </a:pathLst>
          </a:custGeom>
          <a:noFill/>
          <a:ln w="21248" cap="flat">
            <a:solidFill>
              <a:srgbClr val="000000"/>
            </a:solid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9BE08C39-9E8B-41F1-9A8D-6626A927AFE1}"/>
              </a:ext>
            </a:extLst>
          </p:cNvPr>
          <p:cNvSpPr/>
          <p:nvPr/>
        </p:nvSpPr>
        <p:spPr>
          <a:xfrm>
            <a:off x="4148122" y="4466128"/>
            <a:ext cx="148814" cy="148814"/>
          </a:xfrm>
          <a:custGeom>
            <a:avLst/>
            <a:gdLst>
              <a:gd name="connsiteX0" fmla="*/ 148814 w 148814"/>
              <a:gd name="connsiteY0" fmla="*/ 74407 h 148814"/>
              <a:gd name="connsiteX1" fmla="*/ 0 w 148814"/>
              <a:gd name="connsiteY1" fmla="*/ 148814 h 148814"/>
              <a:gd name="connsiteX2" fmla="*/ 37204 w 148814"/>
              <a:gd name="connsiteY2" fmla="*/ 74407 h 148814"/>
              <a:gd name="connsiteX3" fmla="*/ 0 w 148814"/>
              <a:gd name="connsiteY3" fmla="*/ 0 h 148814"/>
            </a:gdLst>
            <a:ahLst/>
            <a:cxnLst>
              <a:cxn ang="0">
                <a:pos x="connsiteX0" y="connsiteY0"/>
              </a:cxn>
              <a:cxn ang="0">
                <a:pos x="connsiteX1" y="connsiteY1"/>
              </a:cxn>
              <a:cxn ang="0">
                <a:pos x="connsiteX2" y="connsiteY2"/>
              </a:cxn>
              <a:cxn ang="0">
                <a:pos x="connsiteX3" y="connsiteY3"/>
              </a:cxn>
            </a:cxnLst>
            <a:rect l="l" t="t" r="r" b="b"/>
            <a:pathLst>
              <a:path w="148814" h="148814">
                <a:moveTo>
                  <a:pt x="148814" y="74407"/>
                </a:moveTo>
                <a:lnTo>
                  <a:pt x="0" y="148814"/>
                </a:lnTo>
                <a:lnTo>
                  <a:pt x="37204" y="74407"/>
                </a:lnTo>
                <a:lnTo>
                  <a:pt x="0" y="0"/>
                </a:lnTo>
                <a:close/>
              </a:path>
            </a:pathLst>
          </a:custGeom>
          <a:solidFill>
            <a:srgbClr val="000000"/>
          </a:solidFill>
          <a:ln w="21248" cap="flat">
            <a:solidFill>
              <a:srgbClr val="000000"/>
            </a:solid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A9D47536-4128-4727-85E4-662749CB222C}"/>
              </a:ext>
            </a:extLst>
          </p:cNvPr>
          <p:cNvSpPr/>
          <p:nvPr/>
        </p:nvSpPr>
        <p:spPr>
          <a:xfrm>
            <a:off x="2832604" y="4327944"/>
            <a:ext cx="425183" cy="425183"/>
          </a:xfrm>
          <a:custGeom>
            <a:avLst/>
            <a:gdLst>
              <a:gd name="connsiteX0" fmla="*/ 425183 w 425183"/>
              <a:gd name="connsiteY0" fmla="*/ 212592 h 425183"/>
              <a:gd name="connsiteX1" fmla="*/ 212592 w 425183"/>
              <a:gd name="connsiteY1" fmla="*/ 425183 h 425183"/>
              <a:gd name="connsiteX2" fmla="*/ 0 w 425183"/>
              <a:gd name="connsiteY2" fmla="*/ 212592 h 425183"/>
              <a:gd name="connsiteX3" fmla="*/ 212592 w 425183"/>
              <a:gd name="connsiteY3" fmla="*/ 0 h 425183"/>
              <a:gd name="connsiteX4" fmla="*/ 425183 w 425183"/>
              <a:gd name="connsiteY4" fmla="*/ 212592 h 425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183" h="425183">
                <a:moveTo>
                  <a:pt x="425183" y="212592"/>
                </a:moveTo>
                <a:cubicBezTo>
                  <a:pt x="425183" y="330003"/>
                  <a:pt x="330003" y="425183"/>
                  <a:pt x="212592" y="425183"/>
                </a:cubicBezTo>
                <a:cubicBezTo>
                  <a:pt x="95180" y="425183"/>
                  <a:pt x="0" y="330003"/>
                  <a:pt x="0" y="212592"/>
                </a:cubicBezTo>
                <a:cubicBezTo>
                  <a:pt x="0" y="95181"/>
                  <a:pt x="95180" y="0"/>
                  <a:pt x="212592" y="0"/>
                </a:cubicBezTo>
                <a:cubicBezTo>
                  <a:pt x="330003" y="0"/>
                  <a:pt x="425183" y="95181"/>
                  <a:pt x="425183" y="212592"/>
                </a:cubicBezTo>
                <a:close/>
              </a:path>
            </a:pathLst>
          </a:custGeom>
          <a:solidFill>
            <a:srgbClr val="FFFFFF"/>
          </a:solidFill>
          <a:ln w="21248" cap="flat">
            <a:solidFill>
              <a:srgbClr val="000000"/>
            </a:solid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8523C1E4-E193-4D5E-A480-079AB8445608}"/>
              </a:ext>
            </a:extLst>
          </p:cNvPr>
          <p:cNvSpPr/>
          <p:nvPr/>
        </p:nvSpPr>
        <p:spPr>
          <a:xfrm>
            <a:off x="4320746" y="4327944"/>
            <a:ext cx="425183" cy="425183"/>
          </a:xfrm>
          <a:custGeom>
            <a:avLst/>
            <a:gdLst>
              <a:gd name="connsiteX0" fmla="*/ 425183 w 425183"/>
              <a:gd name="connsiteY0" fmla="*/ 212592 h 425183"/>
              <a:gd name="connsiteX1" fmla="*/ 212592 w 425183"/>
              <a:gd name="connsiteY1" fmla="*/ 425183 h 425183"/>
              <a:gd name="connsiteX2" fmla="*/ 0 w 425183"/>
              <a:gd name="connsiteY2" fmla="*/ 212592 h 425183"/>
              <a:gd name="connsiteX3" fmla="*/ 212592 w 425183"/>
              <a:gd name="connsiteY3" fmla="*/ 0 h 425183"/>
              <a:gd name="connsiteX4" fmla="*/ 425183 w 425183"/>
              <a:gd name="connsiteY4" fmla="*/ 212592 h 425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183" h="425183">
                <a:moveTo>
                  <a:pt x="425183" y="212592"/>
                </a:moveTo>
                <a:cubicBezTo>
                  <a:pt x="425183" y="330003"/>
                  <a:pt x="330003" y="425183"/>
                  <a:pt x="212592" y="425183"/>
                </a:cubicBezTo>
                <a:cubicBezTo>
                  <a:pt x="95181" y="425183"/>
                  <a:pt x="0" y="330003"/>
                  <a:pt x="0" y="212592"/>
                </a:cubicBezTo>
                <a:cubicBezTo>
                  <a:pt x="0" y="95181"/>
                  <a:pt x="95181" y="0"/>
                  <a:pt x="212592" y="0"/>
                </a:cubicBezTo>
                <a:cubicBezTo>
                  <a:pt x="330003" y="0"/>
                  <a:pt x="425183" y="95181"/>
                  <a:pt x="425183" y="212592"/>
                </a:cubicBezTo>
                <a:close/>
              </a:path>
            </a:pathLst>
          </a:custGeom>
          <a:solidFill>
            <a:srgbClr val="FFFFFF"/>
          </a:solidFill>
          <a:ln w="21248" cap="flat">
            <a:solidFill>
              <a:srgbClr val="000000"/>
            </a:solid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772C46B9-3140-4128-824A-DA390FF0AF30}"/>
              </a:ext>
            </a:extLst>
          </p:cNvPr>
          <p:cNvSpPr/>
          <p:nvPr/>
        </p:nvSpPr>
        <p:spPr>
          <a:xfrm>
            <a:off x="4320746" y="5454680"/>
            <a:ext cx="927537" cy="10629"/>
          </a:xfrm>
          <a:custGeom>
            <a:avLst/>
            <a:gdLst>
              <a:gd name="connsiteX0" fmla="*/ 0 w 927537"/>
              <a:gd name="connsiteY0" fmla="*/ 0 h 10629"/>
              <a:gd name="connsiteX1" fmla="*/ 542109 w 927537"/>
              <a:gd name="connsiteY1" fmla="*/ 10630 h 10629"/>
              <a:gd name="connsiteX2" fmla="*/ 927538 w 927537"/>
              <a:gd name="connsiteY2" fmla="*/ 2764 h 10629"/>
            </a:gdLst>
            <a:ahLst/>
            <a:cxnLst>
              <a:cxn ang="0">
                <a:pos x="connsiteX0" y="connsiteY0"/>
              </a:cxn>
              <a:cxn ang="0">
                <a:pos x="connsiteX1" y="connsiteY1"/>
              </a:cxn>
              <a:cxn ang="0">
                <a:pos x="connsiteX2" y="connsiteY2"/>
              </a:cxn>
            </a:cxnLst>
            <a:rect l="l" t="t" r="r" b="b"/>
            <a:pathLst>
              <a:path w="927537" h="10629">
                <a:moveTo>
                  <a:pt x="0" y="0"/>
                </a:moveTo>
                <a:lnTo>
                  <a:pt x="542109" y="10630"/>
                </a:lnTo>
                <a:lnTo>
                  <a:pt x="927538" y="2764"/>
                </a:lnTo>
              </a:path>
            </a:pathLst>
          </a:custGeom>
          <a:noFill/>
          <a:ln w="21248" cap="flat">
            <a:solidFill>
              <a:srgbClr val="000000"/>
            </a:solid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9FCBBAF5-BE0D-4D24-8CEC-8DAAB92A2F40}"/>
              </a:ext>
            </a:extLst>
          </p:cNvPr>
          <p:cNvSpPr/>
          <p:nvPr/>
        </p:nvSpPr>
        <p:spPr>
          <a:xfrm>
            <a:off x="5209592" y="5383887"/>
            <a:ext cx="150302" cy="148601"/>
          </a:xfrm>
          <a:custGeom>
            <a:avLst/>
            <a:gdLst>
              <a:gd name="connsiteX0" fmla="*/ 150302 w 150302"/>
              <a:gd name="connsiteY0" fmla="*/ 71218 h 148601"/>
              <a:gd name="connsiteX1" fmla="*/ 3189 w 150302"/>
              <a:gd name="connsiteY1" fmla="*/ 148602 h 148601"/>
              <a:gd name="connsiteX2" fmla="*/ 38692 w 150302"/>
              <a:gd name="connsiteY2" fmla="*/ 73557 h 148601"/>
              <a:gd name="connsiteX3" fmla="*/ 0 w 150302"/>
              <a:gd name="connsiteY3" fmla="*/ 0 h 148601"/>
            </a:gdLst>
            <a:ahLst/>
            <a:cxnLst>
              <a:cxn ang="0">
                <a:pos x="connsiteX0" y="connsiteY0"/>
              </a:cxn>
              <a:cxn ang="0">
                <a:pos x="connsiteX1" y="connsiteY1"/>
              </a:cxn>
              <a:cxn ang="0">
                <a:pos x="connsiteX2" y="connsiteY2"/>
              </a:cxn>
              <a:cxn ang="0">
                <a:pos x="connsiteX3" y="connsiteY3"/>
              </a:cxn>
            </a:cxnLst>
            <a:rect l="l" t="t" r="r" b="b"/>
            <a:pathLst>
              <a:path w="150302" h="148601">
                <a:moveTo>
                  <a:pt x="150302" y="71218"/>
                </a:moveTo>
                <a:lnTo>
                  <a:pt x="3189" y="148602"/>
                </a:lnTo>
                <a:lnTo>
                  <a:pt x="38692" y="73557"/>
                </a:lnTo>
                <a:lnTo>
                  <a:pt x="0" y="0"/>
                </a:lnTo>
                <a:close/>
              </a:path>
            </a:pathLst>
          </a:custGeom>
          <a:solidFill>
            <a:srgbClr val="000000"/>
          </a:solidFill>
          <a:ln w="21248" cap="flat">
            <a:solidFill>
              <a:srgbClr val="000000"/>
            </a:solid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BA4EA181-BEDF-4BFF-8B6C-90F4DABB8EA8}"/>
              </a:ext>
            </a:extLst>
          </p:cNvPr>
          <p:cNvSpPr/>
          <p:nvPr/>
        </p:nvSpPr>
        <p:spPr>
          <a:xfrm>
            <a:off x="3895563" y="5242088"/>
            <a:ext cx="425183" cy="425183"/>
          </a:xfrm>
          <a:custGeom>
            <a:avLst/>
            <a:gdLst>
              <a:gd name="connsiteX0" fmla="*/ 425183 w 425183"/>
              <a:gd name="connsiteY0" fmla="*/ 212592 h 425183"/>
              <a:gd name="connsiteX1" fmla="*/ 212592 w 425183"/>
              <a:gd name="connsiteY1" fmla="*/ 425183 h 425183"/>
              <a:gd name="connsiteX2" fmla="*/ 0 w 425183"/>
              <a:gd name="connsiteY2" fmla="*/ 212592 h 425183"/>
              <a:gd name="connsiteX3" fmla="*/ 212592 w 425183"/>
              <a:gd name="connsiteY3" fmla="*/ 0 h 425183"/>
              <a:gd name="connsiteX4" fmla="*/ 425183 w 425183"/>
              <a:gd name="connsiteY4" fmla="*/ 212592 h 425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183" h="425183">
                <a:moveTo>
                  <a:pt x="425183" y="212592"/>
                </a:moveTo>
                <a:cubicBezTo>
                  <a:pt x="425183" y="330003"/>
                  <a:pt x="330003" y="425183"/>
                  <a:pt x="212592" y="425183"/>
                </a:cubicBezTo>
                <a:cubicBezTo>
                  <a:pt x="95181" y="425183"/>
                  <a:pt x="0" y="330003"/>
                  <a:pt x="0" y="212592"/>
                </a:cubicBezTo>
                <a:cubicBezTo>
                  <a:pt x="0" y="95181"/>
                  <a:pt x="95181" y="0"/>
                  <a:pt x="212592" y="0"/>
                </a:cubicBezTo>
                <a:cubicBezTo>
                  <a:pt x="330003" y="0"/>
                  <a:pt x="425183" y="95181"/>
                  <a:pt x="425183" y="212592"/>
                </a:cubicBezTo>
                <a:close/>
              </a:path>
            </a:pathLst>
          </a:custGeom>
          <a:solidFill>
            <a:srgbClr val="FFFFFF"/>
          </a:solidFill>
          <a:ln w="21248" cap="flat">
            <a:solidFill>
              <a:srgbClr val="000000"/>
            </a:solid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6D130E87-7C28-4BD3-ACC0-6065421DDBC2}"/>
              </a:ext>
            </a:extLst>
          </p:cNvPr>
          <p:cNvSpPr/>
          <p:nvPr/>
        </p:nvSpPr>
        <p:spPr>
          <a:xfrm>
            <a:off x="5383705" y="5242088"/>
            <a:ext cx="425183" cy="425183"/>
          </a:xfrm>
          <a:custGeom>
            <a:avLst/>
            <a:gdLst>
              <a:gd name="connsiteX0" fmla="*/ 425183 w 425183"/>
              <a:gd name="connsiteY0" fmla="*/ 212592 h 425183"/>
              <a:gd name="connsiteX1" fmla="*/ 212592 w 425183"/>
              <a:gd name="connsiteY1" fmla="*/ 425183 h 425183"/>
              <a:gd name="connsiteX2" fmla="*/ 0 w 425183"/>
              <a:gd name="connsiteY2" fmla="*/ 212592 h 425183"/>
              <a:gd name="connsiteX3" fmla="*/ 212592 w 425183"/>
              <a:gd name="connsiteY3" fmla="*/ 0 h 425183"/>
              <a:gd name="connsiteX4" fmla="*/ 425183 w 425183"/>
              <a:gd name="connsiteY4" fmla="*/ 212592 h 425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183" h="425183">
                <a:moveTo>
                  <a:pt x="425183" y="212592"/>
                </a:moveTo>
                <a:cubicBezTo>
                  <a:pt x="425183" y="330003"/>
                  <a:pt x="330003" y="425183"/>
                  <a:pt x="212592" y="425183"/>
                </a:cubicBezTo>
                <a:cubicBezTo>
                  <a:pt x="95181" y="425183"/>
                  <a:pt x="0" y="330003"/>
                  <a:pt x="0" y="212592"/>
                </a:cubicBezTo>
                <a:cubicBezTo>
                  <a:pt x="0" y="95181"/>
                  <a:pt x="95181" y="0"/>
                  <a:pt x="212592" y="0"/>
                </a:cubicBezTo>
                <a:cubicBezTo>
                  <a:pt x="330003" y="0"/>
                  <a:pt x="425183" y="95181"/>
                  <a:pt x="425183" y="212592"/>
                </a:cubicBezTo>
                <a:close/>
              </a:path>
            </a:pathLst>
          </a:custGeom>
          <a:solidFill>
            <a:srgbClr val="FFFFFF"/>
          </a:solidFill>
          <a:ln w="21248" cap="flat">
            <a:solidFill>
              <a:srgbClr val="000000"/>
            </a:solid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5155BDFF-911A-4AAB-8245-4D9F334BF62B}"/>
              </a:ext>
            </a:extLst>
          </p:cNvPr>
          <p:cNvSpPr/>
          <p:nvPr/>
        </p:nvSpPr>
        <p:spPr>
          <a:xfrm>
            <a:off x="2344709" y="2754766"/>
            <a:ext cx="1186410" cy="1746865"/>
          </a:xfrm>
          <a:custGeom>
            <a:avLst/>
            <a:gdLst>
              <a:gd name="connsiteX0" fmla="*/ 1125670 w 1186410"/>
              <a:gd name="connsiteY0" fmla="*/ 0 h 1746865"/>
              <a:gd name="connsiteX1" fmla="*/ 806782 w 1186410"/>
              <a:gd name="connsiteY1" fmla="*/ 956663 h 1746865"/>
              <a:gd name="connsiteX2" fmla="*/ 62711 w 1186410"/>
              <a:gd name="connsiteY2" fmla="*/ 1328698 h 1746865"/>
              <a:gd name="connsiteX3" fmla="*/ 358214 w 1186410"/>
              <a:gd name="connsiteY3" fmla="*/ 1746866 h 1746865"/>
            </a:gdLst>
            <a:ahLst/>
            <a:cxnLst>
              <a:cxn ang="0">
                <a:pos x="connsiteX0" y="connsiteY0"/>
              </a:cxn>
              <a:cxn ang="0">
                <a:pos x="connsiteX1" y="connsiteY1"/>
              </a:cxn>
              <a:cxn ang="0">
                <a:pos x="connsiteX2" y="connsiteY2"/>
              </a:cxn>
              <a:cxn ang="0">
                <a:pos x="connsiteX3" y="connsiteY3"/>
              </a:cxn>
            </a:cxnLst>
            <a:rect l="l" t="t" r="r" b="b"/>
            <a:pathLst>
              <a:path w="1186410" h="1746865">
                <a:moveTo>
                  <a:pt x="1125670" y="0"/>
                </a:moveTo>
                <a:cubicBezTo>
                  <a:pt x="1267398" y="566911"/>
                  <a:pt x="1161102" y="885799"/>
                  <a:pt x="806782" y="956663"/>
                </a:cubicBezTo>
                <a:cubicBezTo>
                  <a:pt x="452463" y="1027526"/>
                  <a:pt x="204439" y="1151538"/>
                  <a:pt x="62711" y="1328698"/>
                </a:cubicBezTo>
                <a:cubicBezTo>
                  <a:pt x="-79016" y="1505858"/>
                  <a:pt x="19484" y="1645247"/>
                  <a:pt x="358214" y="1746866"/>
                </a:cubicBezTo>
              </a:path>
            </a:pathLst>
          </a:custGeom>
          <a:noFill/>
          <a:ln w="21248" cap="flat">
            <a:solidFill>
              <a:srgbClr val="000000"/>
            </a:solidFill>
            <a:custDash>
              <a:ds d="225000" sp="225000"/>
            </a:custDash>
            <a:miter/>
          </a:ln>
        </p:spPr>
        <p:txBody>
          <a:bodyPr rtlCol="0" anchor="ctr"/>
          <a:lstStyle/>
          <a:p>
            <a:endParaRPr lang="en-US"/>
          </a:p>
        </p:txBody>
      </p:sp>
      <p:sp>
        <p:nvSpPr>
          <p:cNvPr id="44" name="Freeform: Shape 43">
            <a:extLst>
              <a:ext uri="{FF2B5EF4-FFF2-40B4-BE49-F238E27FC236}">
                <a16:creationId xmlns:a16="http://schemas.microsoft.com/office/drawing/2014/main" id="{FF3D7745-5E77-4D6C-B12D-945C83B5127F}"/>
              </a:ext>
            </a:extLst>
          </p:cNvPr>
          <p:cNvSpPr/>
          <p:nvPr/>
        </p:nvSpPr>
        <p:spPr>
          <a:xfrm>
            <a:off x="2645949" y="4419571"/>
            <a:ext cx="163908" cy="142649"/>
          </a:xfrm>
          <a:custGeom>
            <a:avLst/>
            <a:gdLst>
              <a:gd name="connsiteX0" fmla="*/ 163908 w 163908"/>
              <a:gd name="connsiteY0" fmla="*/ 114162 h 142649"/>
              <a:gd name="connsiteX1" fmla="*/ 0 w 163908"/>
              <a:gd name="connsiteY1" fmla="*/ 142649 h 142649"/>
              <a:gd name="connsiteX2" fmla="*/ 56975 w 163908"/>
              <a:gd name="connsiteY2" fmla="*/ 82060 h 142649"/>
              <a:gd name="connsiteX3" fmla="*/ 42731 w 163908"/>
              <a:gd name="connsiteY3" fmla="*/ 0 h 142649"/>
            </a:gdLst>
            <a:ahLst/>
            <a:cxnLst>
              <a:cxn ang="0">
                <a:pos x="connsiteX0" y="connsiteY0"/>
              </a:cxn>
              <a:cxn ang="0">
                <a:pos x="connsiteX1" y="connsiteY1"/>
              </a:cxn>
              <a:cxn ang="0">
                <a:pos x="connsiteX2" y="connsiteY2"/>
              </a:cxn>
              <a:cxn ang="0">
                <a:pos x="connsiteX3" y="connsiteY3"/>
              </a:cxn>
            </a:cxnLst>
            <a:rect l="l" t="t" r="r" b="b"/>
            <a:pathLst>
              <a:path w="163908" h="142649">
                <a:moveTo>
                  <a:pt x="163908" y="114162"/>
                </a:moveTo>
                <a:lnTo>
                  <a:pt x="0" y="142649"/>
                </a:lnTo>
                <a:lnTo>
                  <a:pt x="56975" y="82060"/>
                </a:lnTo>
                <a:lnTo>
                  <a:pt x="42731" y="0"/>
                </a:lnTo>
                <a:close/>
              </a:path>
            </a:pathLst>
          </a:custGeom>
          <a:solidFill>
            <a:srgbClr val="000000"/>
          </a:solidFill>
          <a:ln w="21248" cap="flat">
            <a:solidFill>
              <a:srgbClr val="000000"/>
            </a:solid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47C3CFCA-4DA2-49E7-AF05-2E9C86D07692}"/>
              </a:ext>
            </a:extLst>
          </p:cNvPr>
          <p:cNvSpPr/>
          <p:nvPr/>
        </p:nvSpPr>
        <p:spPr>
          <a:xfrm>
            <a:off x="2343643" y="4242907"/>
            <a:ext cx="1416498" cy="1211772"/>
          </a:xfrm>
          <a:custGeom>
            <a:avLst/>
            <a:gdLst>
              <a:gd name="connsiteX0" fmla="*/ 0 w 1416498"/>
              <a:gd name="connsiteY0" fmla="*/ 0 h 1211772"/>
              <a:gd name="connsiteX1" fmla="*/ 1416499 w 1416498"/>
              <a:gd name="connsiteY1" fmla="*/ 1211773 h 1211772"/>
            </a:gdLst>
            <a:ahLst/>
            <a:cxnLst>
              <a:cxn ang="0">
                <a:pos x="connsiteX0" y="connsiteY0"/>
              </a:cxn>
              <a:cxn ang="0">
                <a:pos x="connsiteX1" y="connsiteY1"/>
              </a:cxn>
            </a:cxnLst>
            <a:rect l="l" t="t" r="r" b="b"/>
            <a:pathLst>
              <a:path w="1416498" h="1211772">
                <a:moveTo>
                  <a:pt x="0" y="0"/>
                </a:moveTo>
                <a:cubicBezTo>
                  <a:pt x="0" y="807848"/>
                  <a:pt x="472166" y="1211773"/>
                  <a:pt x="1416499" y="1211773"/>
                </a:cubicBezTo>
              </a:path>
            </a:pathLst>
          </a:custGeom>
          <a:noFill/>
          <a:ln w="21248" cap="flat">
            <a:solidFill>
              <a:srgbClr val="000000"/>
            </a:solidFill>
            <a:custDash>
              <a:ds d="225000" sp="225000"/>
            </a:custDash>
            <a:miter/>
          </a:ln>
        </p:spPr>
        <p:txBody>
          <a:bodyPr rtlCol="0" anchor="ctr"/>
          <a:lstStyle/>
          <a:p>
            <a:endParaRPr lang="en-US"/>
          </a:p>
        </p:txBody>
      </p:sp>
      <p:sp>
        <p:nvSpPr>
          <p:cNvPr id="46" name="Freeform: Shape 45">
            <a:extLst>
              <a:ext uri="{FF2B5EF4-FFF2-40B4-BE49-F238E27FC236}">
                <a16:creationId xmlns:a16="http://schemas.microsoft.com/office/drawing/2014/main" id="{32D96079-FDFF-4C2C-871B-6248E50F3B8E}"/>
              </a:ext>
            </a:extLst>
          </p:cNvPr>
          <p:cNvSpPr/>
          <p:nvPr/>
        </p:nvSpPr>
        <p:spPr>
          <a:xfrm>
            <a:off x="3722938" y="5380273"/>
            <a:ext cx="148814" cy="148814"/>
          </a:xfrm>
          <a:custGeom>
            <a:avLst/>
            <a:gdLst>
              <a:gd name="connsiteX0" fmla="*/ 148814 w 148814"/>
              <a:gd name="connsiteY0" fmla="*/ 74407 h 148814"/>
              <a:gd name="connsiteX1" fmla="*/ 0 w 148814"/>
              <a:gd name="connsiteY1" fmla="*/ 148814 h 148814"/>
              <a:gd name="connsiteX2" fmla="*/ 37204 w 148814"/>
              <a:gd name="connsiteY2" fmla="*/ 74407 h 148814"/>
              <a:gd name="connsiteX3" fmla="*/ 0 w 148814"/>
              <a:gd name="connsiteY3" fmla="*/ 0 h 148814"/>
            </a:gdLst>
            <a:ahLst/>
            <a:cxnLst>
              <a:cxn ang="0">
                <a:pos x="connsiteX0" y="connsiteY0"/>
              </a:cxn>
              <a:cxn ang="0">
                <a:pos x="connsiteX1" y="connsiteY1"/>
              </a:cxn>
              <a:cxn ang="0">
                <a:pos x="connsiteX2" y="connsiteY2"/>
              </a:cxn>
              <a:cxn ang="0">
                <a:pos x="connsiteX3" y="connsiteY3"/>
              </a:cxn>
            </a:cxnLst>
            <a:rect l="l" t="t" r="r" b="b"/>
            <a:pathLst>
              <a:path w="148814" h="148814">
                <a:moveTo>
                  <a:pt x="148814" y="74407"/>
                </a:moveTo>
                <a:lnTo>
                  <a:pt x="0" y="148814"/>
                </a:lnTo>
                <a:lnTo>
                  <a:pt x="37204" y="74407"/>
                </a:lnTo>
                <a:lnTo>
                  <a:pt x="0" y="0"/>
                </a:lnTo>
                <a:close/>
              </a:path>
            </a:pathLst>
          </a:custGeom>
          <a:solidFill>
            <a:srgbClr val="000000"/>
          </a:solidFill>
          <a:ln w="21248" cap="flat">
            <a:solidFill>
              <a:srgbClr val="000000"/>
            </a:solid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7FD9D847-7FAF-4867-98C7-29D56AB25C4F}"/>
              </a:ext>
            </a:extLst>
          </p:cNvPr>
          <p:cNvSpPr/>
          <p:nvPr/>
        </p:nvSpPr>
        <p:spPr>
          <a:xfrm>
            <a:off x="5746599" y="3392541"/>
            <a:ext cx="1054383" cy="1911836"/>
          </a:xfrm>
          <a:custGeom>
            <a:avLst/>
            <a:gdLst>
              <a:gd name="connsiteX0" fmla="*/ 0 w 1054383"/>
              <a:gd name="connsiteY0" fmla="*/ 1911837 h 1911836"/>
              <a:gd name="connsiteX1" fmla="*/ 1018952 w 1054383"/>
              <a:gd name="connsiteY1" fmla="*/ 1169254 h 1911836"/>
              <a:gd name="connsiteX2" fmla="*/ 912656 w 1054383"/>
              <a:gd name="connsiteY2" fmla="*/ 637775 h 1911836"/>
              <a:gd name="connsiteX3" fmla="*/ 62289 w 1054383"/>
              <a:gd name="connsiteY3" fmla="*/ 0 h 1911836"/>
            </a:gdLst>
            <a:ahLst/>
            <a:cxnLst>
              <a:cxn ang="0">
                <a:pos x="connsiteX0" y="connsiteY0"/>
              </a:cxn>
              <a:cxn ang="0">
                <a:pos x="connsiteX1" y="connsiteY1"/>
              </a:cxn>
              <a:cxn ang="0">
                <a:pos x="connsiteX2" y="connsiteY2"/>
              </a:cxn>
              <a:cxn ang="0">
                <a:pos x="connsiteX3" y="connsiteY3"/>
              </a:cxn>
            </a:cxnLst>
            <a:rect l="l" t="t" r="r" b="b"/>
            <a:pathLst>
              <a:path w="1054383" h="1911836">
                <a:moveTo>
                  <a:pt x="0" y="1911837"/>
                </a:moveTo>
                <a:cubicBezTo>
                  <a:pt x="608437" y="1629373"/>
                  <a:pt x="948088" y="1381846"/>
                  <a:pt x="1018952" y="1169254"/>
                </a:cubicBezTo>
                <a:cubicBezTo>
                  <a:pt x="1089816" y="956663"/>
                  <a:pt x="1054384" y="779503"/>
                  <a:pt x="912656" y="637775"/>
                </a:cubicBezTo>
                <a:cubicBezTo>
                  <a:pt x="770928" y="496047"/>
                  <a:pt x="487473" y="283456"/>
                  <a:pt x="62289" y="0"/>
                </a:cubicBezTo>
              </a:path>
            </a:pathLst>
          </a:custGeom>
          <a:noFill/>
          <a:ln w="21248" cap="flat">
            <a:solidFill>
              <a:srgbClr val="000000"/>
            </a:solidFill>
            <a:custDash>
              <a:ds d="225000" sp="225000"/>
            </a:custDash>
            <a:miter/>
          </a:ln>
        </p:spPr>
        <p:txBody>
          <a:bodyPr rtlCol="0" anchor="ctr"/>
          <a:lstStyle/>
          <a:p>
            <a:endParaRPr lang="en-US"/>
          </a:p>
        </p:txBody>
      </p:sp>
      <p:sp>
        <p:nvSpPr>
          <p:cNvPr id="48" name="Freeform: Shape 47">
            <a:extLst>
              <a:ext uri="{FF2B5EF4-FFF2-40B4-BE49-F238E27FC236}">
                <a16:creationId xmlns:a16="http://schemas.microsoft.com/office/drawing/2014/main" id="{762ABBC4-FE23-4B6B-A2FA-DC583A213B44}"/>
              </a:ext>
            </a:extLst>
          </p:cNvPr>
          <p:cNvSpPr/>
          <p:nvPr/>
        </p:nvSpPr>
        <p:spPr>
          <a:xfrm>
            <a:off x="3814140" y="2575976"/>
            <a:ext cx="2198620" cy="1814257"/>
          </a:xfrm>
          <a:custGeom>
            <a:avLst/>
            <a:gdLst>
              <a:gd name="connsiteX0" fmla="*/ 869500 w 2198620"/>
              <a:gd name="connsiteY0" fmla="*/ 1814257 h 1814257"/>
              <a:gd name="connsiteX1" fmla="*/ 0 w 2198620"/>
              <a:gd name="connsiteY1" fmla="*/ 0 h 1814257"/>
            </a:gdLst>
            <a:ahLst/>
            <a:cxnLst>
              <a:cxn ang="0">
                <a:pos x="connsiteX0" y="connsiteY0"/>
              </a:cxn>
              <a:cxn ang="0">
                <a:pos x="connsiteX1" y="connsiteY1"/>
              </a:cxn>
            </a:cxnLst>
            <a:rect l="l" t="t" r="r" b="b"/>
            <a:pathLst>
              <a:path w="2198620" h="1814257">
                <a:moveTo>
                  <a:pt x="869500" y="1814257"/>
                </a:moveTo>
                <a:cubicBezTo>
                  <a:pt x="2895216" y="1276684"/>
                  <a:pt x="2605382" y="671931"/>
                  <a:pt x="0" y="0"/>
                </a:cubicBezTo>
              </a:path>
            </a:pathLst>
          </a:custGeom>
          <a:noFill/>
          <a:ln w="21248" cap="flat">
            <a:solidFill>
              <a:srgbClr val="000000"/>
            </a:solidFill>
            <a:custDash>
              <a:ds d="225000" sp="225000"/>
            </a:custDash>
            <a:miter/>
          </a:ln>
        </p:spPr>
        <p:txBody>
          <a:bodyPr rtlCol="0" anchor="ctr"/>
          <a:lstStyle/>
          <a:p>
            <a:endParaRPr lang="en-US"/>
          </a:p>
        </p:txBody>
      </p:sp>
      <p:sp>
        <p:nvSpPr>
          <p:cNvPr id="49" name="Freeform: Shape 48">
            <a:extLst>
              <a:ext uri="{FF2B5EF4-FFF2-40B4-BE49-F238E27FC236}">
                <a16:creationId xmlns:a16="http://schemas.microsoft.com/office/drawing/2014/main" id="{9AAC87DB-5EDE-4A58-86AA-536A80026FA8}"/>
              </a:ext>
            </a:extLst>
          </p:cNvPr>
          <p:cNvSpPr/>
          <p:nvPr/>
        </p:nvSpPr>
        <p:spPr>
          <a:xfrm>
            <a:off x="3705931" y="2513261"/>
            <a:ext cx="162632" cy="144137"/>
          </a:xfrm>
          <a:custGeom>
            <a:avLst/>
            <a:gdLst>
              <a:gd name="connsiteX0" fmla="*/ 0 w 162632"/>
              <a:gd name="connsiteY0" fmla="*/ 34865 h 144137"/>
              <a:gd name="connsiteX1" fmla="*/ 162633 w 162632"/>
              <a:gd name="connsiteY1" fmla="*/ 0 h 144137"/>
              <a:gd name="connsiteX2" fmla="*/ 108209 w 162632"/>
              <a:gd name="connsiteY2" fmla="*/ 62715 h 144137"/>
              <a:gd name="connsiteX3" fmla="*/ 125642 w 162632"/>
              <a:gd name="connsiteY3" fmla="*/ 144137 h 144137"/>
            </a:gdLst>
            <a:ahLst/>
            <a:cxnLst>
              <a:cxn ang="0">
                <a:pos x="connsiteX0" y="connsiteY0"/>
              </a:cxn>
              <a:cxn ang="0">
                <a:pos x="connsiteX1" y="connsiteY1"/>
              </a:cxn>
              <a:cxn ang="0">
                <a:pos x="connsiteX2" y="connsiteY2"/>
              </a:cxn>
              <a:cxn ang="0">
                <a:pos x="connsiteX3" y="connsiteY3"/>
              </a:cxn>
            </a:cxnLst>
            <a:rect l="l" t="t" r="r" b="b"/>
            <a:pathLst>
              <a:path w="162632" h="144137">
                <a:moveTo>
                  <a:pt x="0" y="34865"/>
                </a:moveTo>
                <a:lnTo>
                  <a:pt x="162633" y="0"/>
                </a:lnTo>
                <a:lnTo>
                  <a:pt x="108209" y="62715"/>
                </a:lnTo>
                <a:lnTo>
                  <a:pt x="125642" y="144137"/>
                </a:lnTo>
                <a:close/>
              </a:path>
            </a:pathLst>
          </a:custGeom>
          <a:solidFill>
            <a:srgbClr val="000000"/>
          </a:solidFill>
          <a:ln w="21248" cap="flat">
            <a:solidFill>
              <a:srgbClr val="000000"/>
            </a:solid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C750CD25-2482-4F67-86FC-99A3A9E6AAA6}"/>
              </a:ext>
            </a:extLst>
          </p:cNvPr>
          <p:cNvSpPr/>
          <p:nvPr/>
        </p:nvSpPr>
        <p:spPr>
          <a:xfrm>
            <a:off x="3885783" y="3392541"/>
            <a:ext cx="488110" cy="479181"/>
          </a:xfrm>
          <a:custGeom>
            <a:avLst/>
            <a:gdLst>
              <a:gd name="connsiteX0" fmla="*/ 488111 w 488110"/>
              <a:gd name="connsiteY0" fmla="*/ 0 h 479181"/>
              <a:gd name="connsiteX1" fmla="*/ 0 w 488110"/>
              <a:gd name="connsiteY1" fmla="*/ 479182 h 479181"/>
            </a:gdLst>
            <a:ahLst/>
            <a:cxnLst>
              <a:cxn ang="0">
                <a:pos x="connsiteX0" y="connsiteY0"/>
              </a:cxn>
              <a:cxn ang="0">
                <a:pos x="connsiteX1" y="connsiteY1"/>
              </a:cxn>
            </a:cxnLst>
            <a:rect l="l" t="t" r="r" b="b"/>
            <a:pathLst>
              <a:path w="488110" h="479181">
                <a:moveTo>
                  <a:pt x="488111" y="0"/>
                </a:moveTo>
                <a:lnTo>
                  <a:pt x="0" y="479182"/>
                </a:lnTo>
              </a:path>
            </a:pathLst>
          </a:custGeom>
          <a:noFill/>
          <a:ln w="21248" cap="flat">
            <a:solidFill>
              <a:srgbClr val="000000"/>
            </a:solid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FE45DD2B-BFAD-428B-A51B-5360C8CEFC22}"/>
              </a:ext>
            </a:extLst>
          </p:cNvPr>
          <p:cNvSpPr/>
          <p:nvPr/>
        </p:nvSpPr>
        <p:spPr>
          <a:xfrm>
            <a:off x="3806274" y="3792638"/>
            <a:ext cx="158168" cy="157317"/>
          </a:xfrm>
          <a:custGeom>
            <a:avLst/>
            <a:gdLst>
              <a:gd name="connsiteX0" fmla="*/ 0 w 158168"/>
              <a:gd name="connsiteY0" fmla="*/ 157318 h 157317"/>
              <a:gd name="connsiteX1" fmla="*/ 53998 w 158168"/>
              <a:gd name="connsiteY1" fmla="*/ 0 h 157317"/>
              <a:gd name="connsiteX2" fmla="*/ 79509 w 158168"/>
              <a:gd name="connsiteY2" fmla="*/ 79084 h 157317"/>
              <a:gd name="connsiteX3" fmla="*/ 158168 w 158168"/>
              <a:gd name="connsiteY3" fmla="*/ 106083 h 157317"/>
            </a:gdLst>
            <a:ahLst/>
            <a:cxnLst>
              <a:cxn ang="0">
                <a:pos x="connsiteX0" y="connsiteY0"/>
              </a:cxn>
              <a:cxn ang="0">
                <a:pos x="connsiteX1" y="connsiteY1"/>
              </a:cxn>
              <a:cxn ang="0">
                <a:pos x="connsiteX2" y="connsiteY2"/>
              </a:cxn>
              <a:cxn ang="0">
                <a:pos x="connsiteX3" y="connsiteY3"/>
              </a:cxn>
            </a:cxnLst>
            <a:rect l="l" t="t" r="r" b="b"/>
            <a:pathLst>
              <a:path w="158168" h="157317">
                <a:moveTo>
                  <a:pt x="0" y="157318"/>
                </a:moveTo>
                <a:lnTo>
                  <a:pt x="53998" y="0"/>
                </a:lnTo>
                <a:lnTo>
                  <a:pt x="79509" y="79084"/>
                </a:lnTo>
                <a:lnTo>
                  <a:pt x="158168" y="106083"/>
                </a:lnTo>
                <a:close/>
              </a:path>
            </a:pathLst>
          </a:custGeom>
          <a:solidFill>
            <a:srgbClr val="000000"/>
          </a:solidFill>
          <a:ln w="21248" cap="flat">
            <a:solidFill>
              <a:srgbClr val="000000"/>
            </a:solid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79AB93FD-E0CC-4773-B1D3-3B1A4BCACF92}"/>
              </a:ext>
            </a:extLst>
          </p:cNvPr>
          <p:cNvSpPr/>
          <p:nvPr/>
        </p:nvSpPr>
        <p:spPr>
          <a:xfrm>
            <a:off x="4692782" y="3392541"/>
            <a:ext cx="584414" cy="1363775"/>
          </a:xfrm>
          <a:custGeom>
            <a:avLst/>
            <a:gdLst>
              <a:gd name="connsiteX0" fmla="*/ 0 w 584414"/>
              <a:gd name="connsiteY0" fmla="*/ 0 h 1363775"/>
              <a:gd name="connsiteX1" fmla="*/ 584415 w 584414"/>
              <a:gd name="connsiteY1" fmla="*/ 1363775 h 1363775"/>
            </a:gdLst>
            <a:ahLst/>
            <a:cxnLst>
              <a:cxn ang="0">
                <a:pos x="connsiteX0" y="connsiteY0"/>
              </a:cxn>
              <a:cxn ang="0">
                <a:pos x="connsiteX1" y="connsiteY1"/>
              </a:cxn>
            </a:cxnLst>
            <a:rect l="l" t="t" r="r" b="b"/>
            <a:pathLst>
              <a:path w="584414" h="1363775">
                <a:moveTo>
                  <a:pt x="0" y="0"/>
                </a:moveTo>
                <a:lnTo>
                  <a:pt x="584415" y="1363775"/>
                </a:lnTo>
              </a:path>
            </a:pathLst>
          </a:custGeom>
          <a:noFill/>
          <a:ln w="21248" cap="flat">
            <a:solidFill>
              <a:srgbClr val="000000"/>
            </a:solid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2DEF40F6-4261-40F4-8438-0014DEAB6473}"/>
              </a:ext>
            </a:extLst>
          </p:cNvPr>
          <p:cNvSpPr/>
          <p:nvPr/>
        </p:nvSpPr>
        <p:spPr>
          <a:xfrm>
            <a:off x="5194285" y="4692751"/>
            <a:ext cx="136696" cy="166034"/>
          </a:xfrm>
          <a:custGeom>
            <a:avLst/>
            <a:gdLst>
              <a:gd name="connsiteX0" fmla="*/ 126917 w 136696"/>
              <a:gd name="connsiteY0" fmla="*/ 166034 h 166034"/>
              <a:gd name="connsiteX1" fmla="*/ 0 w 136696"/>
              <a:gd name="connsiteY1" fmla="*/ 58675 h 166034"/>
              <a:gd name="connsiteX2" fmla="*/ 82911 w 136696"/>
              <a:gd name="connsiteY2" fmla="*/ 63565 h 166034"/>
              <a:gd name="connsiteX3" fmla="*/ 136697 w 136696"/>
              <a:gd name="connsiteY3" fmla="*/ 0 h 166034"/>
            </a:gdLst>
            <a:ahLst/>
            <a:cxnLst>
              <a:cxn ang="0">
                <a:pos x="connsiteX0" y="connsiteY0"/>
              </a:cxn>
              <a:cxn ang="0">
                <a:pos x="connsiteX1" y="connsiteY1"/>
              </a:cxn>
              <a:cxn ang="0">
                <a:pos x="connsiteX2" y="connsiteY2"/>
              </a:cxn>
              <a:cxn ang="0">
                <a:pos x="connsiteX3" y="connsiteY3"/>
              </a:cxn>
            </a:cxnLst>
            <a:rect l="l" t="t" r="r" b="b"/>
            <a:pathLst>
              <a:path w="136696" h="166034">
                <a:moveTo>
                  <a:pt x="126917" y="166034"/>
                </a:moveTo>
                <a:lnTo>
                  <a:pt x="0" y="58675"/>
                </a:lnTo>
                <a:lnTo>
                  <a:pt x="82911" y="63565"/>
                </a:lnTo>
                <a:lnTo>
                  <a:pt x="136697" y="0"/>
                </a:lnTo>
                <a:close/>
              </a:path>
            </a:pathLst>
          </a:custGeom>
          <a:solidFill>
            <a:srgbClr val="000000"/>
          </a:solidFill>
          <a:ln w="21248" cap="flat">
            <a:solidFill>
              <a:srgbClr val="000000"/>
            </a:solid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D61283D7-D765-45B3-A029-23980AE6978B}"/>
              </a:ext>
            </a:extLst>
          </p:cNvPr>
          <p:cNvSpPr/>
          <p:nvPr/>
        </p:nvSpPr>
        <p:spPr>
          <a:xfrm>
            <a:off x="6234071" y="2542174"/>
            <a:ext cx="1913325" cy="850366"/>
          </a:xfrm>
          <a:custGeom>
            <a:avLst/>
            <a:gdLst>
              <a:gd name="connsiteX0" fmla="*/ 0 w 1913325"/>
              <a:gd name="connsiteY0" fmla="*/ 0 h 850366"/>
              <a:gd name="connsiteX1" fmla="*/ 1913325 w 1913325"/>
              <a:gd name="connsiteY1" fmla="*/ 0 h 850366"/>
              <a:gd name="connsiteX2" fmla="*/ 1913325 w 1913325"/>
              <a:gd name="connsiteY2" fmla="*/ 850367 h 850366"/>
              <a:gd name="connsiteX3" fmla="*/ 0 w 1913325"/>
              <a:gd name="connsiteY3" fmla="*/ 850367 h 850366"/>
            </a:gdLst>
            <a:ahLst/>
            <a:cxnLst>
              <a:cxn ang="0">
                <a:pos x="connsiteX0" y="connsiteY0"/>
              </a:cxn>
              <a:cxn ang="0">
                <a:pos x="connsiteX1" y="connsiteY1"/>
              </a:cxn>
              <a:cxn ang="0">
                <a:pos x="connsiteX2" y="connsiteY2"/>
              </a:cxn>
              <a:cxn ang="0">
                <a:pos x="connsiteX3" y="connsiteY3"/>
              </a:cxn>
            </a:cxnLst>
            <a:rect l="l" t="t" r="r" b="b"/>
            <a:pathLst>
              <a:path w="1913325" h="850366">
                <a:moveTo>
                  <a:pt x="0" y="0"/>
                </a:moveTo>
                <a:lnTo>
                  <a:pt x="1913325" y="0"/>
                </a:lnTo>
                <a:lnTo>
                  <a:pt x="1913325" y="850367"/>
                </a:lnTo>
                <a:lnTo>
                  <a:pt x="0" y="850367"/>
                </a:lnTo>
                <a:close/>
              </a:path>
            </a:pathLst>
          </a:custGeom>
          <a:noFill/>
          <a:ln w="21248" cap="flat">
            <a:solidFill>
              <a:srgbClr val="B5B5B5"/>
            </a:solidFill>
            <a:prstDash val="solid"/>
            <a:miter/>
          </a:ln>
        </p:spPr>
        <p:txBody>
          <a:bodyPr rtlCol="0" anchor="ctr"/>
          <a:lstStyle/>
          <a:p>
            <a:endParaRPr lang="en-US"/>
          </a:p>
        </p:txBody>
      </p:sp>
      <p:sp>
        <p:nvSpPr>
          <p:cNvPr id="55" name="TextBox 54">
            <a:extLst>
              <a:ext uri="{FF2B5EF4-FFF2-40B4-BE49-F238E27FC236}">
                <a16:creationId xmlns:a16="http://schemas.microsoft.com/office/drawing/2014/main" id="{24C05A69-1ED3-41FF-93B5-7DAC3A8CE7DB}"/>
              </a:ext>
            </a:extLst>
          </p:cNvPr>
          <p:cNvSpPr txBox="1"/>
          <p:nvPr/>
        </p:nvSpPr>
        <p:spPr>
          <a:xfrm>
            <a:off x="6897332" y="2485824"/>
            <a:ext cx="565545" cy="389068"/>
          </a:xfrm>
          <a:prstGeom prst="rect">
            <a:avLst/>
          </a:prstGeom>
          <a:noFill/>
        </p:spPr>
        <p:txBody>
          <a:bodyPr wrap="none" rtlCol="0">
            <a:spAutoFit/>
          </a:bodyPr>
          <a:lstStyle/>
          <a:p>
            <a:pPr algn="l"/>
            <a:r>
              <a:rPr lang="en-US" sz="2009" spc="0" baseline="0">
                <a:solidFill>
                  <a:srgbClr val="000000"/>
                </a:solidFill>
                <a:latin typeface="Helvetica"/>
                <a:cs typeface="Helvetica"/>
                <a:sym typeface="Helvetica"/>
                <a:rtl val="0"/>
              </a:rPr>
              <a:t>m4</a:t>
            </a:r>
          </a:p>
        </p:txBody>
      </p:sp>
      <p:sp>
        <p:nvSpPr>
          <p:cNvPr id="56" name="Freeform: Shape 55">
            <a:extLst>
              <a:ext uri="{FF2B5EF4-FFF2-40B4-BE49-F238E27FC236}">
                <a16:creationId xmlns:a16="http://schemas.microsoft.com/office/drawing/2014/main" id="{A6E6387F-2CCC-4A88-8916-17262EFB93DA}"/>
              </a:ext>
            </a:extLst>
          </p:cNvPr>
          <p:cNvSpPr/>
          <p:nvPr/>
        </p:nvSpPr>
        <p:spPr>
          <a:xfrm>
            <a:off x="7297030" y="3179949"/>
            <a:ext cx="289762" cy="21259"/>
          </a:xfrm>
          <a:custGeom>
            <a:avLst/>
            <a:gdLst>
              <a:gd name="connsiteX0" fmla="*/ 0 w 289762"/>
              <a:gd name="connsiteY0" fmla="*/ 0 h 21259"/>
              <a:gd name="connsiteX1" fmla="*/ 289763 w 289762"/>
              <a:gd name="connsiteY1" fmla="*/ 0 h 21259"/>
            </a:gdLst>
            <a:ahLst/>
            <a:cxnLst>
              <a:cxn ang="0">
                <a:pos x="connsiteX0" y="connsiteY0"/>
              </a:cxn>
              <a:cxn ang="0">
                <a:pos x="connsiteX1" y="connsiteY1"/>
              </a:cxn>
            </a:cxnLst>
            <a:rect l="l" t="t" r="r" b="b"/>
            <a:pathLst>
              <a:path w="289762" h="21259">
                <a:moveTo>
                  <a:pt x="0" y="0"/>
                </a:moveTo>
                <a:lnTo>
                  <a:pt x="289763" y="0"/>
                </a:lnTo>
              </a:path>
            </a:pathLst>
          </a:custGeom>
          <a:noFill/>
          <a:ln w="21248" cap="flat">
            <a:solidFill>
              <a:srgbClr val="000000"/>
            </a:solid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8973B9F9-78F7-4F88-97AA-20AD6D95D2FB}"/>
              </a:ext>
            </a:extLst>
          </p:cNvPr>
          <p:cNvSpPr/>
          <p:nvPr/>
        </p:nvSpPr>
        <p:spPr>
          <a:xfrm>
            <a:off x="7549589" y="3105542"/>
            <a:ext cx="148814" cy="148814"/>
          </a:xfrm>
          <a:custGeom>
            <a:avLst/>
            <a:gdLst>
              <a:gd name="connsiteX0" fmla="*/ 148814 w 148814"/>
              <a:gd name="connsiteY0" fmla="*/ 74407 h 148814"/>
              <a:gd name="connsiteX1" fmla="*/ 0 w 148814"/>
              <a:gd name="connsiteY1" fmla="*/ 148814 h 148814"/>
              <a:gd name="connsiteX2" fmla="*/ 37204 w 148814"/>
              <a:gd name="connsiteY2" fmla="*/ 74407 h 148814"/>
              <a:gd name="connsiteX3" fmla="*/ 0 w 148814"/>
              <a:gd name="connsiteY3" fmla="*/ 0 h 148814"/>
            </a:gdLst>
            <a:ahLst/>
            <a:cxnLst>
              <a:cxn ang="0">
                <a:pos x="connsiteX0" y="connsiteY0"/>
              </a:cxn>
              <a:cxn ang="0">
                <a:pos x="connsiteX1" y="connsiteY1"/>
              </a:cxn>
              <a:cxn ang="0">
                <a:pos x="connsiteX2" y="connsiteY2"/>
              </a:cxn>
              <a:cxn ang="0">
                <a:pos x="connsiteX3" y="connsiteY3"/>
              </a:cxn>
            </a:cxnLst>
            <a:rect l="l" t="t" r="r" b="b"/>
            <a:pathLst>
              <a:path w="148814" h="148814">
                <a:moveTo>
                  <a:pt x="148814" y="74407"/>
                </a:moveTo>
                <a:lnTo>
                  <a:pt x="0" y="148814"/>
                </a:lnTo>
                <a:lnTo>
                  <a:pt x="37204" y="74407"/>
                </a:lnTo>
                <a:lnTo>
                  <a:pt x="0" y="0"/>
                </a:lnTo>
                <a:close/>
              </a:path>
            </a:pathLst>
          </a:custGeom>
          <a:solidFill>
            <a:srgbClr val="000000"/>
          </a:solidFill>
          <a:ln w="21248" cap="flat">
            <a:solidFill>
              <a:srgbClr val="000000"/>
            </a:solid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9D60E9FA-FB9B-40DC-B972-5878F3F8C204}"/>
              </a:ext>
            </a:extLst>
          </p:cNvPr>
          <p:cNvSpPr/>
          <p:nvPr/>
        </p:nvSpPr>
        <p:spPr>
          <a:xfrm>
            <a:off x="6234071" y="2967357"/>
            <a:ext cx="425183" cy="425183"/>
          </a:xfrm>
          <a:custGeom>
            <a:avLst/>
            <a:gdLst>
              <a:gd name="connsiteX0" fmla="*/ 425183 w 425183"/>
              <a:gd name="connsiteY0" fmla="*/ 212592 h 425183"/>
              <a:gd name="connsiteX1" fmla="*/ 212592 w 425183"/>
              <a:gd name="connsiteY1" fmla="*/ 425183 h 425183"/>
              <a:gd name="connsiteX2" fmla="*/ 0 w 425183"/>
              <a:gd name="connsiteY2" fmla="*/ 212592 h 425183"/>
              <a:gd name="connsiteX3" fmla="*/ 212592 w 425183"/>
              <a:gd name="connsiteY3" fmla="*/ 0 h 425183"/>
              <a:gd name="connsiteX4" fmla="*/ 425183 w 425183"/>
              <a:gd name="connsiteY4" fmla="*/ 212592 h 425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183" h="425183">
                <a:moveTo>
                  <a:pt x="425183" y="212592"/>
                </a:moveTo>
                <a:cubicBezTo>
                  <a:pt x="425183" y="330003"/>
                  <a:pt x="330003" y="425183"/>
                  <a:pt x="212592" y="425183"/>
                </a:cubicBezTo>
                <a:cubicBezTo>
                  <a:pt x="95180" y="425183"/>
                  <a:pt x="0" y="330003"/>
                  <a:pt x="0" y="212592"/>
                </a:cubicBezTo>
                <a:cubicBezTo>
                  <a:pt x="0" y="95180"/>
                  <a:pt x="95180" y="0"/>
                  <a:pt x="212592" y="0"/>
                </a:cubicBezTo>
                <a:cubicBezTo>
                  <a:pt x="330003" y="0"/>
                  <a:pt x="425183" y="95180"/>
                  <a:pt x="425183" y="212592"/>
                </a:cubicBezTo>
                <a:close/>
              </a:path>
            </a:pathLst>
          </a:custGeom>
          <a:solidFill>
            <a:srgbClr val="FFFFFF"/>
          </a:solidFill>
          <a:ln w="21248" cap="flat">
            <a:solidFill>
              <a:srgbClr val="000000"/>
            </a:solid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B57E9DB4-91F4-44AF-B624-E8B2F56D76FD}"/>
              </a:ext>
            </a:extLst>
          </p:cNvPr>
          <p:cNvSpPr/>
          <p:nvPr/>
        </p:nvSpPr>
        <p:spPr>
          <a:xfrm>
            <a:off x="7722213" y="2967357"/>
            <a:ext cx="425183" cy="425183"/>
          </a:xfrm>
          <a:custGeom>
            <a:avLst/>
            <a:gdLst>
              <a:gd name="connsiteX0" fmla="*/ 425183 w 425183"/>
              <a:gd name="connsiteY0" fmla="*/ 212592 h 425183"/>
              <a:gd name="connsiteX1" fmla="*/ 212592 w 425183"/>
              <a:gd name="connsiteY1" fmla="*/ 425183 h 425183"/>
              <a:gd name="connsiteX2" fmla="*/ 0 w 425183"/>
              <a:gd name="connsiteY2" fmla="*/ 212592 h 425183"/>
              <a:gd name="connsiteX3" fmla="*/ 212592 w 425183"/>
              <a:gd name="connsiteY3" fmla="*/ 0 h 425183"/>
              <a:gd name="connsiteX4" fmla="*/ 425183 w 425183"/>
              <a:gd name="connsiteY4" fmla="*/ 212592 h 425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183" h="425183">
                <a:moveTo>
                  <a:pt x="425183" y="212592"/>
                </a:moveTo>
                <a:cubicBezTo>
                  <a:pt x="425183" y="330003"/>
                  <a:pt x="330003" y="425183"/>
                  <a:pt x="212592" y="425183"/>
                </a:cubicBezTo>
                <a:cubicBezTo>
                  <a:pt x="95180" y="425183"/>
                  <a:pt x="0" y="330003"/>
                  <a:pt x="0" y="212592"/>
                </a:cubicBezTo>
                <a:cubicBezTo>
                  <a:pt x="0" y="95180"/>
                  <a:pt x="95180" y="0"/>
                  <a:pt x="212592" y="0"/>
                </a:cubicBezTo>
                <a:cubicBezTo>
                  <a:pt x="330003" y="0"/>
                  <a:pt x="425183" y="95180"/>
                  <a:pt x="425183" y="212592"/>
                </a:cubicBezTo>
                <a:close/>
              </a:path>
            </a:pathLst>
          </a:custGeom>
          <a:solidFill>
            <a:srgbClr val="FFFFFF"/>
          </a:solidFill>
          <a:ln w="21248" cap="flat">
            <a:solidFill>
              <a:srgbClr val="000000"/>
            </a:solid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578E6DE6-E6AA-42B0-BB66-205D9D2FDF87}"/>
              </a:ext>
            </a:extLst>
          </p:cNvPr>
          <p:cNvSpPr/>
          <p:nvPr/>
        </p:nvSpPr>
        <p:spPr>
          <a:xfrm>
            <a:off x="5306321" y="1591676"/>
            <a:ext cx="2886718" cy="1437970"/>
          </a:xfrm>
          <a:custGeom>
            <a:avLst/>
            <a:gdLst>
              <a:gd name="connsiteX0" fmla="*/ 2778786 w 2886718"/>
              <a:gd name="connsiteY0" fmla="*/ 1437970 h 1437970"/>
              <a:gd name="connsiteX1" fmla="*/ 2628484 w 2886718"/>
              <a:gd name="connsiteY1" fmla="*/ 631610 h 1437970"/>
              <a:gd name="connsiteX2" fmla="*/ 0 w 2886718"/>
              <a:gd name="connsiteY2" fmla="*/ 0 h 1437970"/>
            </a:gdLst>
            <a:ahLst/>
            <a:cxnLst>
              <a:cxn ang="0">
                <a:pos x="connsiteX0" y="connsiteY0"/>
              </a:cxn>
              <a:cxn ang="0">
                <a:pos x="connsiteX1" y="connsiteY1"/>
              </a:cxn>
              <a:cxn ang="0">
                <a:pos x="connsiteX2" y="connsiteY2"/>
              </a:cxn>
            </a:cxnLst>
            <a:rect l="l" t="t" r="r" b="b"/>
            <a:pathLst>
              <a:path w="2886718" h="1437970">
                <a:moveTo>
                  <a:pt x="2778786" y="1437970"/>
                </a:moveTo>
                <a:cubicBezTo>
                  <a:pt x="2962040" y="1254716"/>
                  <a:pt x="2911940" y="985929"/>
                  <a:pt x="2628484" y="631610"/>
                </a:cubicBezTo>
                <a:cubicBezTo>
                  <a:pt x="2345028" y="277290"/>
                  <a:pt x="1468867" y="66754"/>
                  <a:pt x="0" y="0"/>
                </a:cubicBezTo>
              </a:path>
            </a:pathLst>
          </a:custGeom>
          <a:noFill/>
          <a:ln w="21248" cap="flat">
            <a:solidFill>
              <a:srgbClr val="000000"/>
            </a:solidFill>
            <a:custDash>
              <a:ds d="225000" sp="225000"/>
            </a:custDash>
            <a:miter/>
          </a:ln>
        </p:spPr>
        <p:txBody>
          <a:bodyPr rtlCol="0" anchor="ctr"/>
          <a:lstStyle/>
          <a:p>
            <a:endParaRPr lang="en-US"/>
          </a:p>
        </p:txBody>
      </p:sp>
      <p:sp>
        <p:nvSpPr>
          <p:cNvPr id="61" name="Freeform: Shape 60">
            <a:extLst>
              <a:ext uri="{FF2B5EF4-FFF2-40B4-BE49-F238E27FC236}">
                <a16:creationId xmlns:a16="http://schemas.microsoft.com/office/drawing/2014/main" id="{AB79B068-BFC9-4E5A-BBA5-E934316DA858}"/>
              </a:ext>
            </a:extLst>
          </p:cNvPr>
          <p:cNvSpPr/>
          <p:nvPr/>
        </p:nvSpPr>
        <p:spPr>
          <a:xfrm>
            <a:off x="5194923" y="1518970"/>
            <a:ext cx="152003" cy="148814"/>
          </a:xfrm>
          <a:custGeom>
            <a:avLst/>
            <a:gdLst>
              <a:gd name="connsiteX0" fmla="*/ 0 w 152003"/>
              <a:gd name="connsiteY0" fmla="*/ 67604 h 148814"/>
              <a:gd name="connsiteX1" fmla="*/ 152003 w 152003"/>
              <a:gd name="connsiteY1" fmla="*/ 0 h 148814"/>
              <a:gd name="connsiteX2" fmla="*/ 111398 w 152003"/>
              <a:gd name="connsiteY2" fmla="*/ 72706 h 148814"/>
              <a:gd name="connsiteX3" fmla="*/ 145200 w 152003"/>
              <a:gd name="connsiteY3" fmla="*/ 148814 h 148814"/>
            </a:gdLst>
            <a:ahLst/>
            <a:cxnLst>
              <a:cxn ang="0">
                <a:pos x="connsiteX0" y="connsiteY0"/>
              </a:cxn>
              <a:cxn ang="0">
                <a:pos x="connsiteX1" y="connsiteY1"/>
              </a:cxn>
              <a:cxn ang="0">
                <a:pos x="connsiteX2" y="connsiteY2"/>
              </a:cxn>
              <a:cxn ang="0">
                <a:pos x="connsiteX3" y="connsiteY3"/>
              </a:cxn>
            </a:cxnLst>
            <a:rect l="l" t="t" r="r" b="b"/>
            <a:pathLst>
              <a:path w="152003" h="148814">
                <a:moveTo>
                  <a:pt x="0" y="67604"/>
                </a:moveTo>
                <a:lnTo>
                  <a:pt x="152003" y="0"/>
                </a:lnTo>
                <a:lnTo>
                  <a:pt x="111398" y="72706"/>
                </a:lnTo>
                <a:lnTo>
                  <a:pt x="145200" y="148814"/>
                </a:lnTo>
                <a:close/>
              </a:path>
            </a:pathLst>
          </a:custGeom>
          <a:solidFill>
            <a:srgbClr val="000000"/>
          </a:solidFill>
          <a:ln w="21248" cap="flat">
            <a:solidFill>
              <a:srgbClr val="000000"/>
            </a:solid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52BC8FD3-5084-4D6D-BAB3-FEC834D8DCCB}"/>
              </a:ext>
            </a:extLst>
          </p:cNvPr>
          <p:cNvSpPr/>
          <p:nvPr/>
        </p:nvSpPr>
        <p:spPr>
          <a:xfrm>
            <a:off x="494096" y="3365967"/>
            <a:ext cx="1913325" cy="2657"/>
          </a:xfrm>
          <a:custGeom>
            <a:avLst/>
            <a:gdLst>
              <a:gd name="connsiteX0" fmla="*/ 0 w 1913325"/>
              <a:gd name="connsiteY0" fmla="*/ 0 h 2657"/>
              <a:gd name="connsiteX1" fmla="*/ 1913325 w 1913325"/>
              <a:gd name="connsiteY1" fmla="*/ 0 h 2657"/>
            </a:gdLst>
            <a:ahLst/>
            <a:cxnLst>
              <a:cxn ang="0">
                <a:pos x="connsiteX0" y="connsiteY0"/>
              </a:cxn>
              <a:cxn ang="0">
                <a:pos x="connsiteX1" y="connsiteY1"/>
              </a:cxn>
            </a:cxnLst>
            <a:rect l="l" t="t" r="r" b="b"/>
            <a:pathLst>
              <a:path w="1913325" h="2657">
                <a:moveTo>
                  <a:pt x="0" y="0"/>
                </a:moveTo>
                <a:cubicBezTo>
                  <a:pt x="850367" y="3543"/>
                  <a:pt x="1488142" y="3543"/>
                  <a:pt x="1913325" y="0"/>
                </a:cubicBezTo>
              </a:path>
            </a:pathLst>
          </a:custGeom>
          <a:noFill/>
          <a:ln w="21248" cap="flat">
            <a:solidFill>
              <a:srgbClr val="000000"/>
            </a:solidFill>
            <a:custDash>
              <a:ds d="75000" sp="300000"/>
            </a:custDash>
            <a:miter/>
          </a:ln>
        </p:spPr>
        <p:txBody>
          <a:bodyPr rtlCol="0" anchor="ctr"/>
          <a:lstStyle/>
          <a:p>
            <a:endParaRPr lang="en-US"/>
          </a:p>
        </p:txBody>
      </p:sp>
      <p:sp>
        <p:nvSpPr>
          <p:cNvPr id="63" name="Freeform: Shape 62">
            <a:extLst>
              <a:ext uri="{FF2B5EF4-FFF2-40B4-BE49-F238E27FC236}">
                <a16:creationId xmlns:a16="http://schemas.microsoft.com/office/drawing/2014/main" id="{D8795942-8E81-49EA-8C27-0D7CC93ED20B}"/>
              </a:ext>
            </a:extLst>
          </p:cNvPr>
          <p:cNvSpPr/>
          <p:nvPr/>
        </p:nvSpPr>
        <p:spPr>
          <a:xfrm>
            <a:off x="2832604" y="4279260"/>
            <a:ext cx="1913325" cy="2657"/>
          </a:xfrm>
          <a:custGeom>
            <a:avLst/>
            <a:gdLst>
              <a:gd name="connsiteX0" fmla="*/ 0 w 1913325"/>
              <a:gd name="connsiteY0" fmla="*/ 0 h 2657"/>
              <a:gd name="connsiteX1" fmla="*/ 1913325 w 1913325"/>
              <a:gd name="connsiteY1" fmla="*/ 0 h 2657"/>
            </a:gdLst>
            <a:ahLst/>
            <a:cxnLst>
              <a:cxn ang="0">
                <a:pos x="connsiteX0" y="connsiteY0"/>
              </a:cxn>
              <a:cxn ang="0">
                <a:pos x="connsiteX1" y="connsiteY1"/>
              </a:cxn>
            </a:cxnLst>
            <a:rect l="l" t="t" r="r" b="b"/>
            <a:pathLst>
              <a:path w="1913325" h="2657">
                <a:moveTo>
                  <a:pt x="0" y="0"/>
                </a:moveTo>
                <a:cubicBezTo>
                  <a:pt x="850367" y="3543"/>
                  <a:pt x="1488142" y="3543"/>
                  <a:pt x="1913325" y="0"/>
                </a:cubicBezTo>
              </a:path>
            </a:pathLst>
          </a:custGeom>
          <a:noFill/>
          <a:ln w="21248" cap="flat">
            <a:solidFill>
              <a:srgbClr val="000000"/>
            </a:solidFill>
            <a:custDash>
              <a:ds d="75000" sp="300000"/>
            </a:custDash>
            <a:miter/>
          </a:ln>
        </p:spPr>
        <p:txBody>
          <a:bodyPr rtlCol="0" anchor="ctr"/>
          <a:lstStyle/>
          <a:p>
            <a:endParaRPr lang="en-US"/>
          </a:p>
        </p:txBody>
      </p:sp>
      <p:sp>
        <p:nvSpPr>
          <p:cNvPr id="64" name="Freeform: Shape 63">
            <a:extLst>
              <a:ext uri="{FF2B5EF4-FFF2-40B4-BE49-F238E27FC236}">
                <a16:creationId xmlns:a16="http://schemas.microsoft.com/office/drawing/2014/main" id="{04D359ED-1B85-4998-8E6E-621DE94500BA}"/>
              </a:ext>
            </a:extLst>
          </p:cNvPr>
          <p:cNvSpPr/>
          <p:nvPr/>
        </p:nvSpPr>
        <p:spPr>
          <a:xfrm>
            <a:off x="3895563" y="5229970"/>
            <a:ext cx="1913325" cy="2657"/>
          </a:xfrm>
          <a:custGeom>
            <a:avLst/>
            <a:gdLst>
              <a:gd name="connsiteX0" fmla="*/ 0 w 1913325"/>
              <a:gd name="connsiteY0" fmla="*/ 0 h 2657"/>
              <a:gd name="connsiteX1" fmla="*/ 1913325 w 1913325"/>
              <a:gd name="connsiteY1" fmla="*/ 0 h 2657"/>
            </a:gdLst>
            <a:ahLst/>
            <a:cxnLst>
              <a:cxn ang="0">
                <a:pos x="connsiteX0" y="connsiteY0"/>
              </a:cxn>
              <a:cxn ang="0">
                <a:pos x="connsiteX1" y="connsiteY1"/>
              </a:cxn>
            </a:cxnLst>
            <a:rect l="l" t="t" r="r" b="b"/>
            <a:pathLst>
              <a:path w="1913325" h="2657">
                <a:moveTo>
                  <a:pt x="0" y="0"/>
                </a:moveTo>
                <a:cubicBezTo>
                  <a:pt x="850367" y="3543"/>
                  <a:pt x="1488142" y="3543"/>
                  <a:pt x="1913325" y="0"/>
                </a:cubicBezTo>
              </a:path>
            </a:pathLst>
          </a:custGeom>
          <a:noFill/>
          <a:ln w="21248" cap="flat">
            <a:solidFill>
              <a:srgbClr val="000000"/>
            </a:solidFill>
            <a:custDash>
              <a:ds d="75000" sp="300000"/>
            </a:custDash>
            <a:miter/>
          </a:ln>
        </p:spPr>
        <p:txBody>
          <a:bodyPr rtlCol="0" anchor="ctr"/>
          <a:lstStyle/>
          <a:p>
            <a:endParaRPr lang="en-US"/>
          </a:p>
        </p:txBody>
      </p:sp>
      <p:sp>
        <p:nvSpPr>
          <p:cNvPr id="65" name="Freeform: Shape 64">
            <a:extLst>
              <a:ext uri="{FF2B5EF4-FFF2-40B4-BE49-F238E27FC236}">
                <a16:creationId xmlns:a16="http://schemas.microsoft.com/office/drawing/2014/main" id="{F4F36F0A-E004-4F4C-9048-519ECF79E6F4}"/>
              </a:ext>
            </a:extLst>
          </p:cNvPr>
          <p:cNvSpPr/>
          <p:nvPr/>
        </p:nvSpPr>
        <p:spPr>
          <a:xfrm>
            <a:off x="6212812" y="2891462"/>
            <a:ext cx="1913325" cy="2657"/>
          </a:xfrm>
          <a:custGeom>
            <a:avLst/>
            <a:gdLst>
              <a:gd name="connsiteX0" fmla="*/ 0 w 1913325"/>
              <a:gd name="connsiteY0" fmla="*/ 0 h 2657"/>
              <a:gd name="connsiteX1" fmla="*/ 1913325 w 1913325"/>
              <a:gd name="connsiteY1" fmla="*/ 0 h 2657"/>
            </a:gdLst>
            <a:ahLst/>
            <a:cxnLst>
              <a:cxn ang="0">
                <a:pos x="connsiteX0" y="connsiteY0"/>
              </a:cxn>
              <a:cxn ang="0">
                <a:pos x="connsiteX1" y="connsiteY1"/>
              </a:cxn>
            </a:cxnLst>
            <a:rect l="l" t="t" r="r" b="b"/>
            <a:pathLst>
              <a:path w="1913325" h="2657">
                <a:moveTo>
                  <a:pt x="0" y="0"/>
                </a:moveTo>
                <a:cubicBezTo>
                  <a:pt x="850367" y="3543"/>
                  <a:pt x="1488142" y="3543"/>
                  <a:pt x="1913325" y="0"/>
                </a:cubicBezTo>
              </a:path>
            </a:pathLst>
          </a:custGeom>
          <a:noFill/>
          <a:ln w="21248" cap="flat">
            <a:solidFill>
              <a:srgbClr val="000000"/>
            </a:solidFill>
            <a:custDash>
              <a:ds d="75000" sp="300000"/>
            </a:custDash>
            <a:miter/>
          </a:ln>
        </p:spPr>
        <p:txBody>
          <a:bodyPr rtlCol="0" anchor="ctr"/>
          <a:lstStyle/>
          <a:p>
            <a:endParaRPr lang="en-US"/>
          </a:p>
        </p:txBody>
      </p:sp>
      <p:sp>
        <p:nvSpPr>
          <p:cNvPr id="66" name="Freeform: Shape 65">
            <a:extLst>
              <a:ext uri="{FF2B5EF4-FFF2-40B4-BE49-F238E27FC236}">
                <a16:creationId xmlns:a16="http://schemas.microsoft.com/office/drawing/2014/main" id="{BBA8ECAB-4112-4B71-842A-FB5345D3FDAF}"/>
              </a:ext>
            </a:extLst>
          </p:cNvPr>
          <p:cNvSpPr/>
          <p:nvPr/>
        </p:nvSpPr>
        <p:spPr>
          <a:xfrm>
            <a:off x="1259426" y="3562614"/>
            <a:ext cx="212591" cy="212591"/>
          </a:xfrm>
          <a:custGeom>
            <a:avLst/>
            <a:gdLst>
              <a:gd name="connsiteX0" fmla="*/ 212592 w 212591"/>
              <a:gd name="connsiteY0" fmla="*/ 106296 h 212591"/>
              <a:gd name="connsiteX1" fmla="*/ 106296 w 212591"/>
              <a:gd name="connsiteY1" fmla="*/ 212592 h 212591"/>
              <a:gd name="connsiteX2" fmla="*/ 0 w 212591"/>
              <a:gd name="connsiteY2" fmla="*/ 106296 h 212591"/>
              <a:gd name="connsiteX3" fmla="*/ 106296 w 212591"/>
              <a:gd name="connsiteY3" fmla="*/ 0 h 212591"/>
              <a:gd name="connsiteX4" fmla="*/ 212592 w 212591"/>
              <a:gd name="connsiteY4" fmla="*/ 106296 h 212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591" h="212591">
                <a:moveTo>
                  <a:pt x="212592" y="106296"/>
                </a:moveTo>
                <a:cubicBezTo>
                  <a:pt x="212592" y="165001"/>
                  <a:pt x="165001" y="212592"/>
                  <a:pt x="106296" y="212592"/>
                </a:cubicBezTo>
                <a:cubicBezTo>
                  <a:pt x="47590" y="212592"/>
                  <a:pt x="0" y="165001"/>
                  <a:pt x="0" y="106296"/>
                </a:cubicBezTo>
                <a:cubicBezTo>
                  <a:pt x="0" y="47590"/>
                  <a:pt x="47590" y="0"/>
                  <a:pt x="106296" y="0"/>
                </a:cubicBezTo>
                <a:cubicBezTo>
                  <a:pt x="165001" y="0"/>
                  <a:pt x="212592" y="47590"/>
                  <a:pt x="212592" y="106296"/>
                </a:cubicBezTo>
                <a:close/>
              </a:path>
            </a:pathLst>
          </a:custGeom>
          <a:solidFill>
            <a:srgbClr val="B3B3B3"/>
          </a:solidFill>
          <a:ln w="21248" cap="flat">
            <a:solidFill>
              <a:srgbClr val="B3B3B3"/>
            </a:solidFill>
            <a:prstDash val="solid"/>
            <a:miter/>
          </a:ln>
        </p:spPr>
        <p:txBody>
          <a:bodyPr rtlCol="0" anchor="ctr"/>
          <a:lstStyle/>
          <a:p>
            <a:endParaRPr lang="en-US"/>
          </a:p>
        </p:txBody>
      </p:sp>
      <p:sp>
        <p:nvSpPr>
          <p:cNvPr id="67" name="TextBox 66">
            <a:extLst>
              <a:ext uri="{FF2B5EF4-FFF2-40B4-BE49-F238E27FC236}">
                <a16:creationId xmlns:a16="http://schemas.microsoft.com/office/drawing/2014/main" id="{D3FBBD37-2DE9-4B0A-BC59-DC5751A7E7AC}"/>
              </a:ext>
            </a:extLst>
          </p:cNvPr>
          <p:cNvSpPr txBox="1"/>
          <p:nvPr/>
        </p:nvSpPr>
        <p:spPr>
          <a:xfrm>
            <a:off x="1221134" y="3506264"/>
            <a:ext cx="267916" cy="282772"/>
          </a:xfrm>
          <a:prstGeom prst="rect">
            <a:avLst/>
          </a:prstGeom>
          <a:noFill/>
        </p:spPr>
        <p:txBody>
          <a:bodyPr wrap="none" rtlCol="0">
            <a:spAutoFit/>
          </a:bodyPr>
          <a:lstStyle/>
          <a:p>
            <a:pPr algn="l"/>
            <a:r>
              <a:rPr lang="en-US" sz="1339" spc="0" baseline="0">
                <a:solidFill>
                  <a:srgbClr val="FFFFFF"/>
                </a:solidFill>
                <a:latin typeface="Helvetica"/>
                <a:cs typeface="Helvetica"/>
                <a:sym typeface="Helvetica"/>
                <a:rtl val="0"/>
              </a:rPr>
              <a:t>1</a:t>
            </a:r>
          </a:p>
        </p:txBody>
      </p:sp>
      <p:sp>
        <p:nvSpPr>
          <p:cNvPr id="68" name="Freeform: Shape 67">
            <a:extLst>
              <a:ext uri="{FF2B5EF4-FFF2-40B4-BE49-F238E27FC236}">
                <a16:creationId xmlns:a16="http://schemas.microsoft.com/office/drawing/2014/main" id="{868E5A67-A283-4941-91B4-66D34E2BA589}"/>
              </a:ext>
            </a:extLst>
          </p:cNvPr>
          <p:cNvSpPr/>
          <p:nvPr/>
        </p:nvSpPr>
        <p:spPr>
          <a:xfrm>
            <a:off x="2896382" y="3413800"/>
            <a:ext cx="212591" cy="212591"/>
          </a:xfrm>
          <a:custGeom>
            <a:avLst/>
            <a:gdLst>
              <a:gd name="connsiteX0" fmla="*/ 212592 w 212591"/>
              <a:gd name="connsiteY0" fmla="*/ 106296 h 212591"/>
              <a:gd name="connsiteX1" fmla="*/ 106296 w 212591"/>
              <a:gd name="connsiteY1" fmla="*/ 212592 h 212591"/>
              <a:gd name="connsiteX2" fmla="*/ 0 w 212591"/>
              <a:gd name="connsiteY2" fmla="*/ 106296 h 212591"/>
              <a:gd name="connsiteX3" fmla="*/ 106296 w 212591"/>
              <a:gd name="connsiteY3" fmla="*/ 0 h 212591"/>
              <a:gd name="connsiteX4" fmla="*/ 212592 w 212591"/>
              <a:gd name="connsiteY4" fmla="*/ 106296 h 212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591" h="212591">
                <a:moveTo>
                  <a:pt x="212592" y="106296"/>
                </a:moveTo>
                <a:cubicBezTo>
                  <a:pt x="212592" y="165001"/>
                  <a:pt x="165001" y="212592"/>
                  <a:pt x="106296" y="212592"/>
                </a:cubicBezTo>
                <a:cubicBezTo>
                  <a:pt x="47590" y="212592"/>
                  <a:pt x="0" y="165001"/>
                  <a:pt x="0" y="106296"/>
                </a:cubicBezTo>
                <a:cubicBezTo>
                  <a:pt x="0" y="47590"/>
                  <a:pt x="47590" y="0"/>
                  <a:pt x="106296" y="0"/>
                </a:cubicBezTo>
                <a:cubicBezTo>
                  <a:pt x="165001" y="0"/>
                  <a:pt x="212592" y="47590"/>
                  <a:pt x="212592" y="106296"/>
                </a:cubicBezTo>
                <a:close/>
              </a:path>
            </a:pathLst>
          </a:custGeom>
          <a:solidFill>
            <a:srgbClr val="000000"/>
          </a:solidFill>
          <a:ln w="21248" cap="flat">
            <a:solidFill>
              <a:srgbClr val="000000"/>
            </a:solidFill>
            <a:prstDash val="solid"/>
            <a:miter/>
          </a:ln>
        </p:spPr>
        <p:txBody>
          <a:bodyPr rtlCol="0" anchor="ctr"/>
          <a:lstStyle/>
          <a:p>
            <a:endParaRPr lang="en-US"/>
          </a:p>
        </p:txBody>
      </p:sp>
      <p:sp>
        <p:nvSpPr>
          <p:cNvPr id="69" name="TextBox 68">
            <a:extLst>
              <a:ext uri="{FF2B5EF4-FFF2-40B4-BE49-F238E27FC236}">
                <a16:creationId xmlns:a16="http://schemas.microsoft.com/office/drawing/2014/main" id="{8A03A852-5487-4AC8-9C82-1D2E72FEE3CD}"/>
              </a:ext>
            </a:extLst>
          </p:cNvPr>
          <p:cNvSpPr txBox="1"/>
          <p:nvPr/>
        </p:nvSpPr>
        <p:spPr>
          <a:xfrm>
            <a:off x="2858090" y="3357450"/>
            <a:ext cx="267916" cy="282772"/>
          </a:xfrm>
          <a:prstGeom prst="rect">
            <a:avLst/>
          </a:prstGeom>
          <a:noFill/>
        </p:spPr>
        <p:txBody>
          <a:bodyPr wrap="none" rtlCol="0">
            <a:spAutoFit/>
          </a:bodyPr>
          <a:lstStyle/>
          <a:p>
            <a:pPr algn="l"/>
            <a:r>
              <a:rPr lang="en-US" sz="1339" spc="0" baseline="0">
                <a:solidFill>
                  <a:srgbClr val="FFFFFF"/>
                </a:solidFill>
                <a:latin typeface="Helvetica"/>
                <a:cs typeface="Helvetica"/>
                <a:sym typeface="Helvetica"/>
                <a:rtl val="0"/>
              </a:rPr>
              <a:t>2</a:t>
            </a:r>
          </a:p>
        </p:txBody>
      </p:sp>
      <p:sp>
        <p:nvSpPr>
          <p:cNvPr id="70" name="Freeform: Shape 69">
            <a:extLst>
              <a:ext uri="{FF2B5EF4-FFF2-40B4-BE49-F238E27FC236}">
                <a16:creationId xmlns:a16="http://schemas.microsoft.com/office/drawing/2014/main" id="{90D97CD6-BD8E-484A-9F05-7C4BD345AA89}"/>
              </a:ext>
            </a:extLst>
          </p:cNvPr>
          <p:cNvSpPr/>
          <p:nvPr/>
        </p:nvSpPr>
        <p:spPr>
          <a:xfrm>
            <a:off x="2258607" y="4434240"/>
            <a:ext cx="212591" cy="212591"/>
          </a:xfrm>
          <a:custGeom>
            <a:avLst/>
            <a:gdLst>
              <a:gd name="connsiteX0" fmla="*/ 212592 w 212591"/>
              <a:gd name="connsiteY0" fmla="*/ 106296 h 212591"/>
              <a:gd name="connsiteX1" fmla="*/ 106296 w 212591"/>
              <a:gd name="connsiteY1" fmla="*/ 212592 h 212591"/>
              <a:gd name="connsiteX2" fmla="*/ 0 w 212591"/>
              <a:gd name="connsiteY2" fmla="*/ 106296 h 212591"/>
              <a:gd name="connsiteX3" fmla="*/ 106296 w 212591"/>
              <a:gd name="connsiteY3" fmla="*/ 0 h 212591"/>
              <a:gd name="connsiteX4" fmla="*/ 212592 w 212591"/>
              <a:gd name="connsiteY4" fmla="*/ 106296 h 212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591" h="212591">
                <a:moveTo>
                  <a:pt x="212592" y="106296"/>
                </a:moveTo>
                <a:cubicBezTo>
                  <a:pt x="212592" y="165002"/>
                  <a:pt x="165001" y="212592"/>
                  <a:pt x="106296" y="212592"/>
                </a:cubicBezTo>
                <a:cubicBezTo>
                  <a:pt x="47590" y="212592"/>
                  <a:pt x="0" y="165002"/>
                  <a:pt x="0" y="106296"/>
                </a:cubicBezTo>
                <a:cubicBezTo>
                  <a:pt x="0" y="47590"/>
                  <a:pt x="47590" y="0"/>
                  <a:pt x="106296" y="0"/>
                </a:cubicBezTo>
                <a:cubicBezTo>
                  <a:pt x="165001" y="0"/>
                  <a:pt x="212592" y="47590"/>
                  <a:pt x="212592" y="106296"/>
                </a:cubicBezTo>
                <a:close/>
              </a:path>
            </a:pathLst>
          </a:custGeom>
          <a:solidFill>
            <a:srgbClr val="000000"/>
          </a:solidFill>
          <a:ln w="21248" cap="flat">
            <a:solidFill>
              <a:srgbClr val="000000"/>
            </a:solidFill>
            <a:prstDash val="solid"/>
            <a:miter/>
          </a:ln>
        </p:spPr>
        <p:txBody>
          <a:bodyPr rtlCol="0" anchor="ctr"/>
          <a:lstStyle/>
          <a:p>
            <a:endParaRPr lang="en-US"/>
          </a:p>
        </p:txBody>
      </p:sp>
      <p:sp>
        <p:nvSpPr>
          <p:cNvPr id="71" name="TextBox 70">
            <a:extLst>
              <a:ext uri="{FF2B5EF4-FFF2-40B4-BE49-F238E27FC236}">
                <a16:creationId xmlns:a16="http://schemas.microsoft.com/office/drawing/2014/main" id="{529969AF-1799-4656-B699-0A754E672401}"/>
              </a:ext>
            </a:extLst>
          </p:cNvPr>
          <p:cNvSpPr txBox="1"/>
          <p:nvPr/>
        </p:nvSpPr>
        <p:spPr>
          <a:xfrm>
            <a:off x="2220315" y="4377890"/>
            <a:ext cx="267916" cy="282772"/>
          </a:xfrm>
          <a:prstGeom prst="rect">
            <a:avLst/>
          </a:prstGeom>
          <a:noFill/>
        </p:spPr>
        <p:txBody>
          <a:bodyPr wrap="none" rtlCol="0">
            <a:spAutoFit/>
          </a:bodyPr>
          <a:lstStyle/>
          <a:p>
            <a:pPr algn="l"/>
            <a:r>
              <a:rPr lang="en-US" sz="1339" spc="0" baseline="0">
                <a:solidFill>
                  <a:srgbClr val="FFFFFF"/>
                </a:solidFill>
                <a:latin typeface="Helvetica"/>
                <a:cs typeface="Helvetica"/>
                <a:sym typeface="Helvetica"/>
                <a:rtl val="0"/>
              </a:rPr>
              <a:t>3</a:t>
            </a:r>
          </a:p>
        </p:txBody>
      </p:sp>
      <p:sp>
        <p:nvSpPr>
          <p:cNvPr id="72" name="Freeform: Shape 71">
            <a:extLst>
              <a:ext uri="{FF2B5EF4-FFF2-40B4-BE49-F238E27FC236}">
                <a16:creationId xmlns:a16="http://schemas.microsoft.com/office/drawing/2014/main" id="{29FA1054-C70F-4116-9748-BF2C1D58BFF1}"/>
              </a:ext>
            </a:extLst>
          </p:cNvPr>
          <p:cNvSpPr/>
          <p:nvPr/>
        </p:nvSpPr>
        <p:spPr>
          <a:xfrm>
            <a:off x="6021480" y="3753946"/>
            <a:ext cx="212591" cy="212591"/>
          </a:xfrm>
          <a:custGeom>
            <a:avLst/>
            <a:gdLst>
              <a:gd name="connsiteX0" fmla="*/ 212592 w 212591"/>
              <a:gd name="connsiteY0" fmla="*/ 106296 h 212591"/>
              <a:gd name="connsiteX1" fmla="*/ 106296 w 212591"/>
              <a:gd name="connsiteY1" fmla="*/ 212592 h 212591"/>
              <a:gd name="connsiteX2" fmla="*/ 0 w 212591"/>
              <a:gd name="connsiteY2" fmla="*/ 106296 h 212591"/>
              <a:gd name="connsiteX3" fmla="*/ 106296 w 212591"/>
              <a:gd name="connsiteY3" fmla="*/ 0 h 212591"/>
              <a:gd name="connsiteX4" fmla="*/ 212592 w 212591"/>
              <a:gd name="connsiteY4" fmla="*/ 106296 h 212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591" h="212591">
                <a:moveTo>
                  <a:pt x="212592" y="106296"/>
                </a:moveTo>
                <a:cubicBezTo>
                  <a:pt x="212592" y="165001"/>
                  <a:pt x="165001" y="212592"/>
                  <a:pt x="106296" y="212592"/>
                </a:cubicBezTo>
                <a:cubicBezTo>
                  <a:pt x="47590" y="212592"/>
                  <a:pt x="0" y="165001"/>
                  <a:pt x="0" y="106296"/>
                </a:cubicBezTo>
                <a:cubicBezTo>
                  <a:pt x="0" y="47590"/>
                  <a:pt x="47590" y="0"/>
                  <a:pt x="106296" y="0"/>
                </a:cubicBezTo>
                <a:cubicBezTo>
                  <a:pt x="165001" y="0"/>
                  <a:pt x="212592" y="47590"/>
                  <a:pt x="212592" y="106296"/>
                </a:cubicBezTo>
                <a:close/>
              </a:path>
            </a:pathLst>
          </a:custGeom>
          <a:solidFill>
            <a:srgbClr val="000000"/>
          </a:solidFill>
          <a:ln w="21248" cap="flat">
            <a:solidFill>
              <a:srgbClr val="000000"/>
            </a:solidFill>
            <a:prstDash val="solid"/>
            <a:miter/>
          </a:ln>
        </p:spPr>
        <p:txBody>
          <a:bodyPr rtlCol="0" anchor="ctr"/>
          <a:lstStyle/>
          <a:p>
            <a:endParaRPr lang="en-US"/>
          </a:p>
        </p:txBody>
      </p:sp>
      <p:sp>
        <p:nvSpPr>
          <p:cNvPr id="73" name="TextBox 72">
            <a:extLst>
              <a:ext uri="{FF2B5EF4-FFF2-40B4-BE49-F238E27FC236}">
                <a16:creationId xmlns:a16="http://schemas.microsoft.com/office/drawing/2014/main" id="{198A748C-9D89-498F-8C24-64935383FC74}"/>
              </a:ext>
            </a:extLst>
          </p:cNvPr>
          <p:cNvSpPr txBox="1"/>
          <p:nvPr/>
        </p:nvSpPr>
        <p:spPr>
          <a:xfrm>
            <a:off x="5983188" y="3697597"/>
            <a:ext cx="267916" cy="282772"/>
          </a:xfrm>
          <a:prstGeom prst="rect">
            <a:avLst/>
          </a:prstGeom>
          <a:noFill/>
        </p:spPr>
        <p:txBody>
          <a:bodyPr wrap="none" rtlCol="0">
            <a:spAutoFit/>
          </a:bodyPr>
          <a:lstStyle/>
          <a:p>
            <a:pPr algn="l"/>
            <a:r>
              <a:rPr lang="en-US" sz="1339" spc="0" baseline="0">
                <a:solidFill>
                  <a:srgbClr val="FFFFFF"/>
                </a:solidFill>
                <a:latin typeface="Helvetica"/>
                <a:cs typeface="Helvetica"/>
                <a:sym typeface="Helvetica"/>
                <a:rtl val="0"/>
              </a:rPr>
              <a:t>5</a:t>
            </a:r>
          </a:p>
        </p:txBody>
      </p:sp>
      <p:sp>
        <p:nvSpPr>
          <p:cNvPr id="74" name="Freeform: Shape 73">
            <a:extLst>
              <a:ext uri="{FF2B5EF4-FFF2-40B4-BE49-F238E27FC236}">
                <a16:creationId xmlns:a16="http://schemas.microsoft.com/office/drawing/2014/main" id="{7D1E7AA8-9174-47A6-9F8F-18F46926B8E6}"/>
              </a:ext>
            </a:extLst>
          </p:cNvPr>
          <p:cNvSpPr/>
          <p:nvPr/>
        </p:nvSpPr>
        <p:spPr>
          <a:xfrm>
            <a:off x="3470379" y="4434240"/>
            <a:ext cx="212591" cy="212591"/>
          </a:xfrm>
          <a:custGeom>
            <a:avLst/>
            <a:gdLst>
              <a:gd name="connsiteX0" fmla="*/ 212592 w 212591"/>
              <a:gd name="connsiteY0" fmla="*/ 106296 h 212591"/>
              <a:gd name="connsiteX1" fmla="*/ 106296 w 212591"/>
              <a:gd name="connsiteY1" fmla="*/ 212592 h 212591"/>
              <a:gd name="connsiteX2" fmla="*/ 0 w 212591"/>
              <a:gd name="connsiteY2" fmla="*/ 106296 h 212591"/>
              <a:gd name="connsiteX3" fmla="*/ 106296 w 212591"/>
              <a:gd name="connsiteY3" fmla="*/ 0 h 212591"/>
              <a:gd name="connsiteX4" fmla="*/ 212592 w 212591"/>
              <a:gd name="connsiteY4" fmla="*/ 106296 h 212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591" h="212591">
                <a:moveTo>
                  <a:pt x="212592" y="106296"/>
                </a:moveTo>
                <a:cubicBezTo>
                  <a:pt x="212592" y="165002"/>
                  <a:pt x="165002" y="212592"/>
                  <a:pt x="106296" y="212592"/>
                </a:cubicBezTo>
                <a:cubicBezTo>
                  <a:pt x="47590" y="212592"/>
                  <a:pt x="0" y="165002"/>
                  <a:pt x="0" y="106296"/>
                </a:cubicBezTo>
                <a:cubicBezTo>
                  <a:pt x="0" y="47590"/>
                  <a:pt x="47590" y="0"/>
                  <a:pt x="106296" y="0"/>
                </a:cubicBezTo>
                <a:cubicBezTo>
                  <a:pt x="165002" y="0"/>
                  <a:pt x="212592" y="47590"/>
                  <a:pt x="212592" y="106296"/>
                </a:cubicBezTo>
                <a:close/>
              </a:path>
            </a:pathLst>
          </a:custGeom>
          <a:solidFill>
            <a:srgbClr val="B3B3B3"/>
          </a:solidFill>
          <a:ln w="21248" cap="flat">
            <a:solidFill>
              <a:srgbClr val="B3B3B3"/>
            </a:solidFill>
            <a:prstDash val="solid"/>
            <a:miter/>
          </a:ln>
        </p:spPr>
        <p:txBody>
          <a:bodyPr rtlCol="0" anchor="ctr"/>
          <a:lstStyle/>
          <a:p>
            <a:endParaRPr lang="en-US"/>
          </a:p>
        </p:txBody>
      </p:sp>
      <p:sp>
        <p:nvSpPr>
          <p:cNvPr id="75" name="TextBox 74">
            <a:extLst>
              <a:ext uri="{FF2B5EF4-FFF2-40B4-BE49-F238E27FC236}">
                <a16:creationId xmlns:a16="http://schemas.microsoft.com/office/drawing/2014/main" id="{077F7414-C1C3-48BB-B853-24E3E3C0E55A}"/>
              </a:ext>
            </a:extLst>
          </p:cNvPr>
          <p:cNvSpPr txBox="1"/>
          <p:nvPr/>
        </p:nvSpPr>
        <p:spPr>
          <a:xfrm>
            <a:off x="3432087" y="4377890"/>
            <a:ext cx="267916" cy="282772"/>
          </a:xfrm>
          <a:prstGeom prst="rect">
            <a:avLst/>
          </a:prstGeom>
          <a:noFill/>
        </p:spPr>
        <p:txBody>
          <a:bodyPr wrap="none" rtlCol="0">
            <a:spAutoFit/>
          </a:bodyPr>
          <a:lstStyle/>
          <a:p>
            <a:pPr algn="l"/>
            <a:r>
              <a:rPr lang="en-US" sz="1339" spc="0" baseline="0">
                <a:solidFill>
                  <a:srgbClr val="FFFFFF"/>
                </a:solidFill>
                <a:latin typeface="Helvetica"/>
                <a:cs typeface="Helvetica"/>
                <a:sym typeface="Helvetica"/>
                <a:rtl val="0"/>
              </a:rPr>
              <a:t>4</a:t>
            </a:r>
          </a:p>
        </p:txBody>
      </p:sp>
      <p:sp>
        <p:nvSpPr>
          <p:cNvPr id="76" name="Freeform: Shape 75">
            <a:extLst>
              <a:ext uri="{FF2B5EF4-FFF2-40B4-BE49-F238E27FC236}">
                <a16:creationId xmlns:a16="http://schemas.microsoft.com/office/drawing/2014/main" id="{4C7D0C32-CAE1-44A4-8261-0950416A0193}"/>
              </a:ext>
            </a:extLst>
          </p:cNvPr>
          <p:cNvSpPr/>
          <p:nvPr/>
        </p:nvSpPr>
        <p:spPr>
          <a:xfrm>
            <a:off x="5490001" y="2542174"/>
            <a:ext cx="212591" cy="212591"/>
          </a:xfrm>
          <a:custGeom>
            <a:avLst/>
            <a:gdLst>
              <a:gd name="connsiteX0" fmla="*/ 212592 w 212591"/>
              <a:gd name="connsiteY0" fmla="*/ 106296 h 212591"/>
              <a:gd name="connsiteX1" fmla="*/ 106296 w 212591"/>
              <a:gd name="connsiteY1" fmla="*/ 212592 h 212591"/>
              <a:gd name="connsiteX2" fmla="*/ 0 w 212591"/>
              <a:gd name="connsiteY2" fmla="*/ 106296 h 212591"/>
              <a:gd name="connsiteX3" fmla="*/ 106296 w 212591"/>
              <a:gd name="connsiteY3" fmla="*/ 0 h 212591"/>
              <a:gd name="connsiteX4" fmla="*/ 212592 w 212591"/>
              <a:gd name="connsiteY4" fmla="*/ 106296 h 212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591" h="212591">
                <a:moveTo>
                  <a:pt x="212592" y="106296"/>
                </a:moveTo>
                <a:cubicBezTo>
                  <a:pt x="212592" y="165001"/>
                  <a:pt x="165002" y="212592"/>
                  <a:pt x="106296" y="212592"/>
                </a:cubicBezTo>
                <a:cubicBezTo>
                  <a:pt x="47590" y="212592"/>
                  <a:pt x="0" y="165001"/>
                  <a:pt x="0" y="106296"/>
                </a:cubicBezTo>
                <a:cubicBezTo>
                  <a:pt x="0" y="47590"/>
                  <a:pt x="47590" y="0"/>
                  <a:pt x="106296" y="0"/>
                </a:cubicBezTo>
                <a:cubicBezTo>
                  <a:pt x="165002" y="0"/>
                  <a:pt x="212592" y="47590"/>
                  <a:pt x="212592" y="106296"/>
                </a:cubicBezTo>
                <a:close/>
              </a:path>
            </a:pathLst>
          </a:custGeom>
          <a:solidFill>
            <a:srgbClr val="000000"/>
          </a:solidFill>
          <a:ln w="21248" cap="flat">
            <a:solidFill>
              <a:srgbClr val="000000"/>
            </a:solidFill>
            <a:prstDash val="solid"/>
            <a:miter/>
          </a:ln>
        </p:spPr>
        <p:txBody>
          <a:bodyPr rtlCol="0" anchor="ctr"/>
          <a:lstStyle/>
          <a:p>
            <a:endParaRPr lang="en-US"/>
          </a:p>
        </p:txBody>
      </p:sp>
      <p:sp>
        <p:nvSpPr>
          <p:cNvPr id="77" name="TextBox 76">
            <a:extLst>
              <a:ext uri="{FF2B5EF4-FFF2-40B4-BE49-F238E27FC236}">
                <a16:creationId xmlns:a16="http://schemas.microsoft.com/office/drawing/2014/main" id="{3B2BE42C-47D9-4C08-ACB2-50B7200856B5}"/>
              </a:ext>
            </a:extLst>
          </p:cNvPr>
          <p:cNvSpPr txBox="1"/>
          <p:nvPr/>
        </p:nvSpPr>
        <p:spPr>
          <a:xfrm>
            <a:off x="5451708" y="2485824"/>
            <a:ext cx="267916" cy="282772"/>
          </a:xfrm>
          <a:prstGeom prst="rect">
            <a:avLst/>
          </a:prstGeom>
          <a:noFill/>
        </p:spPr>
        <p:txBody>
          <a:bodyPr wrap="none" rtlCol="0">
            <a:spAutoFit/>
          </a:bodyPr>
          <a:lstStyle/>
          <a:p>
            <a:pPr algn="l"/>
            <a:r>
              <a:rPr lang="en-US" sz="1339" spc="0" baseline="0">
                <a:solidFill>
                  <a:srgbClr val="FFFFFF"/>
                </a:solidFill>
                <a:latin typeface="Helvetica"/>
                <a:cs typeface="Helvetica"/>
                <a:sym typeface="Helvetica"/>
                <a:rtl val="0"/>
              </a:rPr>
              <a:t>6</a:t>
            </a:r>
          </a:p>
        </p:txBody>
      </p:sp>
      <p:sp>
        <p:nvSpPr>
          <p:cNvPr id="78" name="Freeform: Shape 77">
            <a:extLst>
              <a:ext uri="{FF2B5EF4-FFF2-40B4-BE49-F238E27FC236}">
                <a16:creationId xmlns:a16="http://schemas.microsoft.com/office/drawing/2014/main" id="{34578098-E2DC-49AE-8794-875A2149EF4F}"/>
              </a:ext>
            </a:extLst>
          </p:cNvPr>
          <p:cNvSpPr/>
          <p:nvPr/>
        </p:nvSpPr>
        <p:spPr>
          <a:xfrm>
            <a:off x="7084438" y="3073653"/>
            <a:ext cx="212591" cy="212591"/>
          </a:xfrm>
          <a:custGeom>
            <a:avLst/>
            <a:gdLst>
              <a:gd name="connsiteX0" fmla="*/ 212592 w 212591"/>
              <a:gd name="connsiteY0" fmla="*/ 106296 h 212591"/>
              <a:gd name="connsiteX1" fmla="*/ 106296 w 212591"/>
              <a:gd name="connsiteY1" fmla="*/ 212592 h 212591"/>
              <a:gd name="connsiteX2" fmla="*/ 0 w 212591"/>
              <a:gd name="connsiteY2" fmla="*/ 106296 h 212591"/>
              <a:gd name="connsiteX3" fmla="*/ 106296 w 212591"/>
              <a:gd name="connsiteY3" fmla="*/ 0 h 212591"/>
              <a:gd name="connsiteX4" fmla="*/ 212592 w 212591"/>
              <a:gd name="connsiteY4" fmla="*/ 106296 h 212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591" h="212591">
                <a:moveTo>
                  <a:pt x="212592" y="106296"/>
                </a:moveTo>
                <a:cubicBezTo>
                  <a:pt x="212592" y="165001"/>
                  <a:pt x="165001" y="212592"/>
                  <a:pt x="106296" y="212592"/>
                </a:cubicBezTo>
                <a:cubicBezTo>
                  <a:pt x="47590" y="212592"/>
                  <a:pt x="0" y="165001"/>
                  <a:pt x="0" y="106296"/>
                </a:cubicBezTo>
                <a:cubicBezTo>
                  <a:pt x="0" y="47590"/>
                  <a:pt x="47590" y="0"/>
                  <a:pt x="106296" y="0"/>
                </a:cubicBezTo>
                <a:cubicBezTo>
                  <a:pt x="165001" y="0"/>
                  <a:pt x="212592" y="47590"/>
                  <a:pt x="212592" y="106296"/>
                </a:cubicBezTo>
                <a:close/>
              </a:path>
            </a:pathLst>
          </a:custGeom>
          <a:solidFill>
            <a:srgbClr val="B3B3B3"/>
          </a:solidFill>
          <a:ln w="21248" cap="flat">
            <a:solidFill>
              <a:srgbClr val="B3B3B3"/>
            </a:solidFill>
            <a:prstDash val="solid"/>
            <a:miter/>
          </a:ln>
        </p:spPr>
        <p:txBody>
          <a:bodyPr rtlCol="0" anchor="ctr"/>
          <a:lstStyle/>
          <a:p>
            <a:endParaRPr lang="en-US"/>
          </a:p>
        </p:txBody>
      </p:sp>
      <p:sp>
        <p:nvSpPr>
          <p:cNvPr id="79" name="TextBox 78">
            <a:extLst>
              <a:ext uri="{FF2B5EF4-FFF2-40B4-BE49-F238E27FC236}">
                <a16:creationId xmlns:a16="http://schemas.microsoft.com/office/drawing/2014/main" id="{2C859433-3F99-4CA6-877A-07BF282909D1}"/>
              </a:ext>
            </a:extLst>
          </p:cNvPr>
          <p:cNvSpPr txBox="1"/>
          <p:nvPr/>
        </p:nvSpPr>
        <p:spPr>
          <a:xfrm>
            <a:off x="7046146" y="3017303"/>
            <a:ext cx="267916" cy="282772"/>
          </a:xfrm>
          <a:prstGeom prst="rect">
            <a:avLst/>
          </a:prstGeom>
          <a:noFill/>
        </p:spPr>
        <p:txBody>
          <a:bodyPr wrap="none" rtlCol="0">
            <a:spAutoFit/>
          </a:bodyPr>
          <a:lstStyle/>
          <a:p>
            <a:pPr algn="l"/>
            <a:r>
              <a:rPr lang="en-US" sz="1339" spc="0" baseline="0">
                <a:solidFill>
                  <a:srgbClr val="FFFFFF"/>
                </a:solidFill>
                <a:latin typeface="Helvetica"/>
                <a:cs typeface="Helvetica"/>
                <a:sym typeface="Helvetica"/>
                <a:rtl val="0"/>
              </a:rPr>
              <a:t>7</a:t>
            </a:r>
          </a:p>
        </p:txBody>
      </p:sp>
      <p:sp>
        <p:nvSpPr>
          <p:cNvPr id="80" name="Freeform: Shape 79">
            <a:extLst>
              <a:ext uri="{FF2B5EF4-FFF2-40B4-BE49-F238E27FC236}">
                <a16:creationId xmlns:a16="http://schemas.microsoft.com/office/drawing/2014/main" id="{02E69620-4E3C-4AE6-9E95-175DCCAE7BF7}"/>
              </a:ext>
            </a:extLst>
          </p:cNvPr>
          <p:cNvSpPr/>
          <p:nvPr/>
        </p:nvSpPr>
        <p:spPr>
          <a:xfrm>
            <a:off x="6659255" y="3179949"/>
            <a:ext cx="425183" cy="21259"/>
          </a:xfrm>
          <a:custGeom>
            <a:avLst/>
            <a:gdLst>
              <a:gd name="connsiteX0" fmla="*/ 0 w 425183"/>
              <a:gd name="connsiteY0" fmla="*/ 0 h 21259"/>
              <a:gd name="connsiteX1" fmla="*/ 425183 w 425183"/>
              <a:gd name="connsiteY1" fmla="*/ 0 h 21259"/>
            </a:gdLst>
            <a:ahLst/>
            <a:cxnLst>
              <a:cxn ang="0">
                <a:pos x="connsiteX0" y="connsiteY0"/>
              </a:cxn>
              <a:cxn ang="0">
                <a:pos x="connsiteX1" y="connsiteY1"/>
              </a:cxn>
            </a:cxnLst>
            <a:rect l="l" t="t" r="r" b="b"/>
            <a:pathLst>
              <a:path w="425183" h="21259">
                <a:moveTo>
                  <a:pt x="0" y="0"/>
                </a:moveTo>
                <a:lnTo>
                  <a:pt x="425183" y="0"/>
                </a:lnTo>
              </a:path>
            </a:pathLst>
          </a:custGeom>
          <a:noFill/>
          <a:ln w="21248" cap="flat">
            <a:solidFill>
              <a:srgbClr val="000000"/>
            </a:solid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E0A07F8F-8AED-4EAF-B889-D7CBAA7F8B11}"/>
              </a:ext>
            </a:extLst>
          </p:cNvPr>
          <p:cNvSpPr/>
          <p:nvPr/>
        </p:nvSpPr>
        <p:spPr>
          <a:xfrm>
            <a:off x="7297030" y="1904399"/>
            <a:ext cx="212591" cy="212591"/>
          </a:xfrm>
          <a:custGeom>
            <a:avLst/>
            <a:gdLst>
              <a:gd name="connsiteX0" fmla="*/ 212592 w 212591"/>
              <a:gd name="connsiteY0" fmla="*/ 106296 h 212591"/>
              <a:gd name="connsiteX1" fmla="*/ 106296 w 212591"/>
              <a:gd name="connsiteY1" fmla="*/ 212592 h 212591"/>
              <a:gd name="connsiteX2" fmla="*/ 0 w 212591"/>
              <a:gd name="connsiteY2" fmla="*/ 106296 h 212591"/>
              <a:gd name="connsiteX3" fmla="*/ 106296 w 212591"/>
              <a:gd name="connsiteY3" fmla="*/ 0 h 212591"/>
              <a:gd name="connsiteX4" fmla="*/ 212592 w 212591"/>
              <a:gd name="connsiteY4" fmla="*/ 106296 h 212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591" h="212591">
                <a:moveTo>
                  <a:pt x="212592" y="106296"/>
                </a:moveTo>
                <a:cubicBezTo>
                  <a:pt x="212592" y="165001"/>
                  <a:pt x="165001" y="212592"/>
                  <a:pt x="106296" y="212592"/>
                </a:cubicBezTo>
                <a:cubicBezTo>
                  <a:pt x="47590" y="212592"/>
                  <a:pt x="0" y="165001"/>
                  <a:pt x="0" y="106296"/>
                </a:cubicBezTo>
                <a:cubicBezTo>
                  <a:pt x="0" y="47590"/>
                  <a:pt x="47590" y="0"/>
                  <a:pt x="106296" y="0"/>
                </a:cubicBezTo>
                <a:cubicBezTo>
                  <a:pt x="165001" y="0"/>
                  <a:pt x="212592" y="47590"/>
                  <a:pt x="212592" y="106296"/>
                </a:cubicBezTo>
                <a:close/>
              </a:path>
            </a:pathLst>
          </a:custGeom>
          <a:solidFill>
            <a:srgbClr val="000000"/>
          </a:solidFill>
          <a:ln w="21248" cap="flat">
            <a:solidFill>
              <a:srgbClr val="000000"/>
            </a:solidFill>
            <a:prstDash val="solid"/>
            <a:miter/>
          </a:ln>
        </p:spPr>
        <p:txBody>
          <a:bodyPr rtlCol="0" anchor="ctr"/>
          <a:lstStyle/>
          <a:p>
            <a:endParaRPr lang="en-US"/>
          </a:p>
        </p:txBody>
      </p:sp>
      <p:sp>
        <p:nvSpPr>
          <p:cNvPr id="82" name="TextBox 81">
            <a:extLst>
              <a:ext uri="{FF2B5EF4-FFF2-40B4-BE49-F238E27FC236}">
                <a16:creationId xmlns:a16="http://schemas.microsoft.com/office/drawing/2014/main" id="{1A5EA6F2-B7D5-40B4-92AA-EB755B82F288}"/>
              </a:ext>
            </a:extLst>
          </p:cNvPr>
          <p:cNvSpPr txBox="1"/>
          <p:nvPr/>
        </p:nvSpPr>
        <p:spPr>
          <a:xfrm>
            <a:off x="7258738" y="1848049"/>
            <a:ext cx="267916" cy="282772"/>
          </a:xfrm>
          <a:prstGeom prst="rect">
            <a:avLst/>
          </a:prstGeom>
          <a:noFill/>
        </p:spPr>
        <p:txBody>
          <a:bodyPr wrap="none" rtlCol="0">
            <a:spAutoFit/>
          </a:bodyPr>
          <a:lstStyle/>
          <a:p>
            <a:pPr algn="l"/>
            <a:r>
              <a:rPr lang="en-US" sz="1339" spc="0" baseline="0">
                <a:solidFill>
                  <a:srgbClr val="FFFFFF"/>
                </a:solidFill>
                <a:latin typeface="Helvetica"/>
                <a:cs typeface="Helvetica"/>
                <a:sym typeface="Helvetica"/>
                <a:rtl val="0"/>
              </a:rPr>
              <a:t>8</a:t>
            </a:r>
          </a:p>
        </p:txBody>
      </p:sp>
      <p:sp>
        <p:nvSpPr>
          <p:cNvPr id="83" name="Freeform: Shape 82">
            <a:extLst>
              <a:ext uri="{FF2B5EF4-FFF2-40B4-BE49-F238E27FC236}">
                <a16:creationId xmlns:a16="http://schemas.microsoft.com/office/drawing/2014/main" id="{E6F2F71B-8D4C-4324-A3E3-BFFACEB473E8}"/>
              </a:ext>
            </a:extLst>
          </p:cNvPr>
          <p:cNvSpPr/>
          <p:nvPr/>
        </p:nvSpPr>
        <p:spPr>
          <a:xfrm>
            <a:off x="4745930" y="5454680"/>
            <a:ext cx="212591" cy="212591"/>
          </a:xfrm>
          <a:custGeom>
            <a:avLst/>
            <a:gdLst>
              <a:gd name="connsiteX0" fmla="*/ 212592 w 212591"/>
              <a:gd name="connsiteY0" fmla="*/ 106296 h 212591"/>
              <a:gd name="connsiteX1" fmla="*/ 106296 w 212591"/>
              <a:gd name="connsiteY1" fmla="*/ 212592 h 212591"/>
              <a:gd name="connsiteX2" fmla="*/ 0 w 212591"/>
              <a:gd name="connsiteY2" fmla="*/ 106296 h 212591"/>
              <a:gd name="connsiteX3" fmla="*/ 106296 w 212591"/>
              <a:gd name="connsiteY3" fmla="*/ 0 h 212591"/>
              <a:gd name="connsiteX4" fmla="*/ 212592 w 212591"/>
              <a:gd name="connsiteY4" fmla="*/ 106296 h 212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591" h="212591">
                <a:moveTo>
                  <a:pt x="212592" y="106296"/>
                </a:moveTo>
                <a:cubicBezTo>
                  <a:pt x="212592" y="165002"/>
                  <a:pt x="165002" y="212592"/>
                  <a:pt x="106296" y="212592"/>
                </a:cubicBezTo>
                <a:cubicBezTo>
                  <a:pt x="47590" y="212592"/>
                  <a:pt x="0" y="165002"/>
                  <a:pt x="0" y="106296"/>
                </a:cubicBezTo>
                <a:cubicBezTo>
                  <a:pt x="0" y="47590"/>
                  <a:pt x="47590" y="0"/>
                  <a:pt x="106296" y="0"/>
                </a:cubicBezTo>
                <a:cubicBezTo>
                  <a:pt x="165002" y="0"/>
                  <a:pt x="212592" y="47590"/>
                  <a:pt x="212592" y="106296"/>
                </a:cubicBezTo>
                <a:close/>
              </a:path>
            </a:pathLst>
          </a:custGeom>
          <a:solidFill>
            <a:srgbClr val="B3B3B3"/>
          </a:solidFill>
          <a:ln w="21248" cap="flat">
            <a:solidFill>
              <a:srgbClr val="B3B3B3"/>
            </a:solidFill>
            <a:prstDash val="solid"/>
            <a:miter/>
          </a:ln>
        </p:spPr>
        <p:txBody>
          <a:bodyPr rtlCol="0" anchor="ctr"/>
          <a:lstStyle/>
          <a:p>
            <a:endParaRPr lang="en-US"/>
          </a:p>
        </p:txBody>
      </p:sp>
      <p:sp>
        <p:nvSpPr>
          <p:cNvPr id="84" name="TextBox 83">
            <a:extLst>
              <a:ext uri="{FF2B5EF4-FFF2-40B4-BE49-F238E27FC236}">
                <a16:creationId xmlns:a16="http://schemas.microsoft.com/office/drawing/2014/main" id="{D761DF8C-ED66-4C01-B99D-1FF6DE403C12}"/>
              </a:ext>
            </a:extLst>
          </p:cNvPr>
          <p:cNvSpPr txBox="1"/>
          <p:nvPr/>
        </p:nvSpPr>
        <p:spPr>
          <a:xfrm>
            <a:off x="4707637" y="5398330"/>
            <a:ext cx="267916" cy="282772"/>
          </a:xfrm>
          <a:prstGeom prst="rect">
            <a:avLst/>
          </a:prstGeom>
          <a:noFill/>
        </p:spPr>
        <p:txBody>
          <a:bodyPr wrap="none" rtlCol="0">
            <a:spAutoFit/>
          </a:bodyPr>
          <a:lstStyle/>
          <a:p>
            <a:pPr algn="l"/>
            <a:r>
              <a:rPr lang="en-US" sz="1339" spc="0" baseline="0">
                <a:solidFill>
                  <a:srgbClr val="FFFFFF"/>
                </a:solidFill>
                <a:latin typeface="Helvetica"/>
                <a:cs typeface="Helvetica"/>
                <a:sym typeface="Helvetica"/>
                <a:rtl val="0"/>
              </a:rPr>
              <a:t>4</a:t>
            </a:r>
          </a:p>
        </p:txBody>
      </p:sp>
      <p:sp>
        <p:nvSpPr>
          <p:cNvPr id="85" name="Freeform: Shape 84">
            <a:extLst>
              <a:ext uri="{FF2B5EF4-FFF2-40B4-BE49-F238E27FC236}">
                <a16:creationId xmlns:a16="http://schemas.microsoft.com/office/drawing/2014/main" id="{F593EA66-886C-4070-B420-BF550045634C}"/>
              </a:ext>
            </a:extLst>
          </p:cNvPr>
          <p:cNvSpPr/>
          <p:nvPr/>
        </p:nvSpPr>
        <p:spPr>
          <a:xfrm>
            <a:off x="2535188" y="2776025"/>
            <a:ext cx="395207" cy="752574"/>
          </a:xfrm>
          <a:custGeom>
            <a:avLst/>
            <a:gdLst>
              <a:gd name="connsiteX0" fmla="*/ 395208 w 395207"/>
              <a:gd name="connsiteY0" fmla="*/ 0 h 752574"/>
              <a:gd name="connsiteX1" fmla="*/ 0 w 395207"/>
              <a:gd name="connsiteY1" fmla="*/ 752575 h 752574"/>
            </a:gdLst>
            <a:ahLst/>
            <a:cxnLst>
              <a:cxn ang="0">
                <a:pos x="connsiteX0" y="connsiteY0"/>
              </a:cxn>
              <a:cxn ang="0">
                <a:pos x="connsiteX1" y="connsiteY1"/>
              </a:cxn>
            </a:cxnLst>
            <a:rect l="l" t="t" r="r" b="b"/>
            <a:pathLst>
              <a:path w="395207" h="752574">
                <a:moveTo>
                  <a:pt x="395208" y="0"/>
                </a:moveTo>
                <a:cubicBezTo>
                  <a:pt x="395208" y="501716"/>
                  <a:pt x="263472" y="752575"/>
                  <a:pt x="0" y="752575"/>
                </a:cubicBezTo>
              </a:path>
            </a:pathLst>
          </a:custGeom>
          <a:noFill/>
          <a:ln w="21248" cap="flat">
            <a:solidFill>
              <a:srgbClr val="000000"/>
            </a:solidFill>
            <a:custDash>
              <a:ds d="225000" sp="225000"/>
            </a:custDash>
            <a:miter/>
          </a:ln>
        </p:spPr>
        <p:txBody>
          <a:bodyPr rtlCol="0" anchor="ctr"/>
          <a:lstStyle/>
          <a:p>
            <a:endParaRPr lang="en-US"/>
          </a:p>
        </p:txBody>
      </p:sp>
      <p:sp>
        <p:nvSpPr>
          <p:cNvPr id="86" name="Freeform: Shape 85">
            <a:extLst>
              <a:ext uri="{FF2B5EF4-FFF2-40B4-BE49-F238E27FC236}">
                <a16:creationId xmlns:a16="http://schemas.microsoft.com/office/drawing/2014/main" id="{3FDCC782-232B-4886-BE3B-079001385247}"/>
              </a:ext>
            </a:extLst>
          </p:cNvPr>
          <p:cNvSpPr/>
          <p:nvPr/>
        </p:nvSpPr>
        <p:spPr>
          <a:xfrm>
            <a:off x="2423578" y="3454192"/>
            <a:ext cx="148814" cy="148814"/>
          </a:xfrm>
          <a:custGeom>
            <a:avLst/>
            <a:gdLst>
              <a:gd name="connsiteX0" fmla="*/ 0 w 148814"/>
              <a:gd name="connsiteY0" fmla="*/ 74407 h 148814"/>
              <a:gd name="connsiteX1" fmla="*/ 148814 w 148814"/>
              <a:gd name="connsiteY1" fmla="*/ 0 h 148814"/>
              <a:gd name="connsiteX2" fmla="*/ 111611 w 148814"/>
              <a:gd name="connsiteY2" fmla="*/ 74407 h 148814"/>
              <a:gd name="connsiteX3" fmla="*/ 148814 w 148814"/>
              <a:gd name="connsiteY3" fmla="*/ 148814 h 148814"/>
            </a:gdLst>
            <a:ahLst/>
            <a:cxnLst>
              <a:cxn ang="0">
                <a:pos x="connsiteX0" y="connsiteY0"/>
              </a:cxn>
              <a:cxn ang="0">
                <a:pos x="connsiteX1" y="connsiteY1"/>
              </a:cxn>
              <a:cxn ang="0">
                <a:pos x="connsiteX2" y="connsiteY2"/>
              </a:cxn>
              <a:cxn ang="0">
                <a:pos x="connsiteX3" y="connsiteY3"/>
              </a:cxn>
            </a:cxnLst>
            <a:rect l="l" t="t" r="r" b="b"/>
            <a:pathLst>
              <a:path w="148814" h="148814">
                <a:moveTo>
                  <a:pt x="0" y="74407"/>
                </a:moveTo>
                <a:lnTo>
                  <a:pt x="148814" y="0"/>
                </a:lnTo>
                <a:lnTo>
                  <a:pt x="111611" y="74407"/>
                </a:lnTo>
                <a:lnTo>
                  <a:pt x="148814" y="148814"/>
                </a:lnTo>
                <a:close/>
              </a:path>
            </a:pathLst>
          </a:custGeom>
          <a:solidFill>
            <a:srgbClr val="000000"/>
          </a:solidFill>
          <a:ln w="21248" cap="flat">
            <a:solidFill>
              <a:srgbClr val="000000"/>
            </a:solid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C4F92F00-B77E-4654-A4B2-8A32B1F6745B}"/>
              </a:ext>
            </a:extLst>
          </p:cNvPr>
          <p:cNvSpPr/>
          <p:nvPr/>
        </p:nvSpPr>
        <p:spPr>
          <a:xfrm>
            <a:off x="2790086" y="2967357"/>
            <a:ext cx="212591" cy="212591"/>
          </a:xfrm>
          <a:custGeom>
            <a:avLst/>
            <a:gdLst>
              <a:gd name="connsiteX0" fmla="*/ 212592 w 212591"/>
              <a:gd name="connsiteY0" fmla="*/ 106296 h 212591"/>
              <a:gd name="connsiteX1" fmla="*/ 106296 w 212591"/>
              <a:gd name="connsiteY1" fmla="*/ 212592 h 212591"/>
              <a:gd name="connsiteX2" fmla="*/ 0 w 212591"/>
              <a:gd name="connsiteY2" fmla="*/ 106296 h 212591"/>
              <a:gd name="connsiteX3" fmla="*/ 106296 w 212591"/>
              <a:gd name="connsiteY3" fmla="*/ 0 h 212591"/>
              <a:gd name="connsiteX4" fmla="*/ 212592 w 212591"/>
              <a:gd name="connsiteY4" fmla="*/ 106296 h 212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591" h="212591">
                <a:moveTo>
                  <a:pt x="212592" y="106296"/>
                </a:moveTo>
                <a:cubicBezTo>
                  <a:pt x="212592" y="165001"/>
                  <a:pt x="165001" y="212592"/>
                  <a:pt x="106296" y="212592"/>
                </a:cubicBezTo>
                <a:cubicBezTo>
                  <a:pt x="47590" y="212592"/>
                  <a:pt x="0" y="165001"/>
                  <a:pt x="0" y="106296"/>
                </a:cubicBezTo>
                <a:cubicBezTo>
                  <a:pt x="0" y="47590"/>
                  <a:pt x="47590" y="0"/>
                  <a:pt x="106296" y="0"/>
                </a:cubicBezTo>
                <a:cubicBezTo>
                  <a:pt x="165001" y="0"/>
                  <a:pt x="212592" y="47590"/>
                  <a:pt x="212592" y="106296"/>
                </a:cubicBezTo>
                <a:close/>
              </a:path>
            </a:pathLst>
          </a:custGeom>
          <a:solidFill>
            <a:srgbClr val="000000"/>
          </a:solidFill>
          <a:ln w="21248" cap="flat">
            <a:solidFill>
              <a:srgbClr val="000000"/>
            </a:solidFill>
            <a:prstDash val="solid"/>
            <a:miter/>
          </a:ln>
        </p:spPr>
        <p:txBody>
          <a:bodyPr rtlCol="0" anchor="ctr"/>
          <a:lstStyle/>
          <a:p>
            <a:endParaRPr lang="en-US"/>
          </a:p>
        </p:txBody>
      </p:sp>
      <p:sp>
        <p:nvSpPr>
          <p:cNvPr id="88" name="TextBox 87">
            <a:extLst>
              <a:ext uri="{FF2B5EF4-FFF2-40B4-BE49-F238E27FC236}">
                <a16:creationId xmlns:a16="http://schemas.microsoft.com/office/drawing/2014/main" id="{5BDA10DB-A31A-4E25-B09D-2BC0F5B71E64}"/>
              </a:ext>
            </a:extLst>
          </p:cNvPr>
          <p:cNvSpPr txBox="1"/>
          <p:nvPr/>
        </p:nvSpPr>
        <p:spPr>
          <a:xfrm>
            <a:off x="2751794" y="2911008"/>
            <a:ext cx="267916" cy="282772"/>
          </a:xfrm>
          <a:prstGeom prst="rect">
            <a:avLst/>
          </a:prstGeom>
          <a:noFill/>
        </p:spPr>
        <p:txBody>
          <a:bodyPr wrap="none" rtlCol="0">
            <a:spAutoFit/>
          </a:bodyPr>
          <a:lstStyle/>
          <a:p>
            <a:pPr algn="l"/>
            <a:r>
              <a:rPr lang="en-US" sz="1339" spc="0" baseline="0">
                <a:solidFill>
                  <a:srgbClr val="FFFFFF"/>
                </a:solidFill>
                <a:latin typeface="Helvetica"/>
                <a:cs typeface="Helvetica"/>
                <a:sym typeface="Helvetica"/>
                <a:rtl val="0"/>
              </a:rPr>
              <a:t>6</a:t>
            </a:r>
          </a:p>
        </p:txBody>
      </p:sp>
    </p:spTree>
    <p:extLst>
      <p:ext uri="{BB962C8B-B14F-4D97-AF65-F5344CB8AC3E}">
        <p14:creationId xmlns:p14="http://schemas.microsoft.com/office/powerpoint/2010/main" val="363223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E66EEA-3DCC-4FB7-9B3D-45D196FFBD3E}"/>
              </a:ext>
            </a:extLst>
          </p:cNvPr>
          <p:cNvSpPr>
            <a:spLocks noGrp="1"/>
          </p:cNvSpPr>
          <p:nvPr>
            <p:ph type="title"/>
          </p:nvPr>
        </p:nvSpPr>
        <p:spPr>
          <a:xfrm>
            <a:off x="82851" y="238550"/>
            <a:ext cx="4104330" cy="849562"/>
          </a:xfrm>
        </p:spPr>
        <p:txBody>
          <a:bodyPr>
            <a:normAutofit fontScale="90000"/>
          </a:bodyPr>
          <a:lstStyle/>
          <a:p>
            <a:r>
              <a:rPr lang="en-US" noProof="0" dirty="0" err="1"/>
              <a:t>ASMETAComp</a:t>
            </a:r>
            <a:r>
              <a:rPr lang="en-US" noProof="0" dirty="0"/>
              <a:t> GUI</a:t>
            </a:r>
            <a:br>
              <a:rPr lang="en-US" noProof="0" dirty="0"/>
            </a:br>
            <a:endParaRPr lang="en-US" noProof="0" dirty="0"/>
          </a:p>
        </p:txBody>
      </p:sp>
      <p:pic>
        <p:nvPicPr>
          <p:cNvPr id="4" name="Immagine 3">
            <a:extLst>
              <a:ext uri="{FF2B5EF4-FFF2-40B4-BE49-F238E27FC236}">
                <a16:creationId xmlns:a16="http://schemas.microsoft.com/office/drawing/2014/main" id="{022113D2-B162-4993-9C0C-6BB787D09415}"/>
              </a:ext>
            </a:extLst>
          </p:cNvPr>
          <p:cNvPicPr>
            <a:picLocks noChangeAspect="1"/>
          </p:cNvPicPr>
          <p:nvPr/>
        </p:nvPicPr>
        <p:blipFill>
          <a:blip r:embed="rId3"/>
          <a:stretch>
            <a:fillRect/>
          </a:stretch>
        </p:blipFill>
        <p:spPr>
          <a:xfrm>
            <a:off x="4073252" y="76686"/>
            <a:ext cx="8013153" cy="5866909"/>
          </a:xfrm>
          <a:prstGeom prst="rect">
            <a:avLst/>
          </a:prstGeom>
        </p:spPr>
      </p:pic>
      <p:sp>
        <p:nvSpPr>
          <p:cNvPr id="6" name="Fumetto 1 10">
            <a:extLst>
              <a:ext uri="{FF2B5EF4-FFF2-40B4-BE49-F238E27FC236}">
                <a16:creationId xmlns:a16="http://schemas.microsoft.com/office/drawing/2014/main" id="{8686508A-19E0-4075-A740-2C20A2336537}"/>
              </a:ext>
            </a:extLst>
          </p:cNvPr>
          <p:cNvSpPr/>
          <p:nvPr/>
        </p:nvSpPr>
        <p:spPr bwMode="auto">
          <a:xfrm>
            <a:off x="685798" y="3321278"/>
            <a:ext cx="2181915" cy="1451919"/>
          </a:xfrm>
          <a:prstGeom prst="wedgeRectCallout">
            <a:avLst>
              <a:gd name="adj1" fmla="val 145736"/>
              <a:gd name="adj2" fmla="val -174484"/>
            </a:avLst>
          </a:prstGeom>
          <a:ln>
            <a:solidFill>
              <a:schemeClr val="accent2">
                <a:lumMod val="75000"/>
              </a:schemeClr>
            </a:solidFill>
          </a:ln>
        </p:spPr>
        <p:style>
          <a:lnRef idx="2">
            <a:schemeClr val="accent5"/>
          </a:lnRef>
          <a:fillRef idx="1">
            <a:schemeClr val="lt1"/>
          </a:fillRef>
          <a:effectRef idx="0">
            <a:schemeClr val="accent5"/>
          </a:effectRef>
          <a:fontRef idx="minor">
            <a:schemeClr val="dk1"/>
          </a:fontRef>
        </p:style>
        <p:txBody>
          <a:bodyPr anchor="ctr"/>
          <a:lstStyle/>
          <a:p>
            <a:pPr>
              <a:defRPr/>
            </a:pPr>
            <a:r>
              <a:rPr lang="en-US" dirty="0">
                <a:solidFill>
                  <a:schemeClr val="accent2">
                    <a:lumMod val="75000"/>
                  </a:schemeClr>
                </a:solidFill>
                <a:latin typeface="Rubik" panose="00000500000000000000" pitchFamily="2" charset="-79"/>
                <a:cs typeface="Rubik" panose="00000500000000000000" pitchFamily="2" charset="-79"/>
              </a:rPr>
              <a:t>Composition formula:</a:t>
            </a:r>
            <a:r>
              <a:rPr lang="en-US" sz="1800" dirty="0">
                <a:solidFill>
                  <a:schemeClr val="accent2">
                    <a:lumMod val="75000"/>
                  </a:schemeClr>
                </a:solidFill>
                <a:latin typeface="Rubik" panose="00000500000000000000" pitchFamily="2" charset="-79"/>
                <a:cs typeface="Rubik" panose="00000500000000000000" pitchFamily="2" charset="-79"/>
              </a:rPr>
              <a:t> </a:t>
            </a:r>
            <a:r>
              <a:rPr lang="it-IT" dirty="0"/>
              <a:t>controller.asm | (trafficlightA.asm || trafficlightB.asm)</a:t>
            </a:r>
            <a:endParaRPr lang="en-US" sz="1800" dirty="0">
              <a:solidFill>
                <a:schemeClr val="accent2">
                  <a:lumMod val="75000"/>
                </a:schemeClr>
              </a:solidFill>
              <a:latin typeface="Rubik" panose="00000500000000000000" pitchFamily="2" charset="-79"/>
              <a:cs typeface="Rubik" panose="00000500000000000000" pitchFamily="2" charset="-79"/>
            </a:endParaRPr>
          </a:p>
        </p:txBody>
      </p:sp>
      <p:sp>
        <p:nvSpPr>
          <p:cNvPr id="3" name="Segnaposto contenuto 2">
            <a:extLst>
              <a:ext uri="{FF2B5EF4-FFF2-40B4-BE49-F238E27FC236}">
                <a16:creationId xmlns:a16="http://schemas.microsoft.com/office/drawing/2014/main" id="{121F46C4-FDC2-4253-9BD2-9854807EEF50}"/>
              </a:ext>
            </a:extLst>
          </p:cNvPr>
          <p:cNvSpPr>
            <a:spLocks noGrp="1"/>
          </p:cNvSpPr>
          <p:nvPr>
            <p:ph idx="1"/>
          </p:nvPr>
        </p:nvSpPr>
        <p:spPr>
          <a:xfrm>
            <a:off x="286943" y="1591865"/>
            <a:ext cx="3416506" cy="1024700"/>
          </a:xfrm>
        </p:spPr>
        <p:txBody>
          <a:bodyPr>
            <a:normAutofit/>
          </a:bodyPr>
          <a:lstStyle/>
          <a:p>
            <a:pPr marL="0" indent="0">
              <a:buNone/>
            </a:pPr>
            <a:r>
              <a:rPr lang="en-US" sz="2000" noProof="0" dirty="0"/>
              <a:t>Compositional simulation of the two way-traffic light system</a:t>
            </a:r>
          </a:p>
        </p:txBody>
      </p:sp>
      <p:pic>
        <p:nvPicPr>
          <p:cNvPr id="7" name="Immagine 3">
            <a:extLst>
              <a:ext uri="{FF2B5EF4-FFF2-40B4-BE49-F238E27FC236}">
                <a16:creationId xmlns:a16="http://schemas.microsoft.com/office/drawing/2014/main" id="{992B2B6A-3CA1-4A97-AF91-5502D7DE6157}"/>
              </a:ext>
            </a:extLst>
          </p:cNvPr>
          <p:cNvPicPr>
            <a:picLocks noChangeAspect="1"/>
          </p:cNvPicPr>
          <p:nvPr/>
        </p:nvPicPr>
        <p:blipFill>
          <a:blip r:embed="rId4" cstate="print"/>
          <a:stretch>
            <a:fillRect/>
          </a:stretch>
        </p:blipFill>
        <p:spPr>
          <a:xfrm>
            <a:off x="1870201" y="866054"/>
            <a:ext cx="529629" cy="574414"/>
          </a:xfrm>
          <a:prstGeom prst="rect">
            <a:avLst/>
          </a:prstGeom>
        </p:spPr>
      </p:pic>
      <p:pic>
        <p:nvPicPr>
          <p:cNvPr id="8" name="Immagine 7">
            <a:extLst>
              <a:ext uri="{FF2B5EF4-FFF2-40B4-BE49-F238E27FC236}">
                <a16:creationId xmlns:a16="http://schemas.microsoft.com/office/drawing/2014/main" id="{FC5B604B-F010-4744-AE66-BDE0F89377EE}"/>
              </a:ext>
            </a:extLst>
          </p:cNvPr>
          <p:cNvPicPr>
            <a:picLocks noChangeAspect="1"/>
          </p:cNvPicPr>
          <p:nvPr/>
        </p:nvPicPr>
        <p:blipFill>
          <a:blip r:embed="rId5"/>
          <a:stretch>
            <a:fillRect/>
          </a:stretch>
        </p:blipFill>
        <p:spPr>
          <a:xfrm>
            <a:off x="203348" y="5564295"/>
            <a:ext cx="4908601" cy="555002"/>
          </a:xfrm>
          <a:prstGeom prst="rect">
            <a:avLst/>
          </a:prstGeom>
        </p:spPr>
      </p:pic>
      <p:grpSp>
        <p:nvGrpSpPr>
          <p:cNvPr id="21" name="Gruppo 20">
            <a:extLst>
              <a:ext uri="{FF2B5EF4-FFF2-40B4-BE49-F238E27FC236}">
                <a16:creationId xmlns:a16="http://schemas.microsoft.com/office/drawing/2014/main" id="{3E95F678-748D-498E-B754-3D7923BC823D}"/>
              </a:ext>
            </a:extLst>
          </p:cNvPr>
          <p:cNvGrpSpPr/>
          <p:nvPr/>
        </p:nvGrpSpPr>
        <p:grpSpPr>
          <a:xfrm>
            <a:off x="3771845" y="3758803"/>
            <a:ext cx="282804" cy="617456"/>
            <a:chOff x="3771845" y="3758803"/>
            <a:chExt cx="282804" cy="617456"/>
          </a:xfrm>
        </p:grpSpPr>
        <p:grpSp>
          <p:nvGrpSpPr>
            <p:cNvPr id="14" name="Gruppo 13">
              <a:extLst>
                <a:ext uri="{FF2B5EF4-FFF2-40B4-BE49-F238E27FC236}">
                  <a16:creationId xmlns:a16="http://schemas.microsoft.com/office/drawing/2014/main" id="{83283D83-2A04-47C1-9492-4D0D21D3325C}"/>
                </a:ext>
              </a:extLst>
            </p:cNvPr>
            <p:cNvGrpSpPr/>
            <p:nvPr/>
          </p:nvGrpSpPr>
          <p:grpSpPr>
            <a:xfrm>
              <a:off x="3771845" y="3758803"/>
              <a:ext cx="282804" cy="617456"/>
              <a:chOff x="3308163" y="3550874"/>
              <a:chExt cx="394641" cy="1107649"/>
            </a:xfrm>
          </p:grpSpPr>
          <p:sp>
            <p:nvSpPr>
              <p:cNvPr id="10" name="Rettangolo con angoli arrotondati 9">
                <a:extLst>
                  <a:ext uri="{FF2B5EF4-FFF2-40B4-BE49-F238E27FC236}">
                    <a16:creationId xmlns:a16="http://schemas.microsoft.com/office/drawing/2014/main" id="{1BA39EB9-3070-47B4-B90F-0FD20FE847F1}"/>
                  </a:ext>
                </a:extLst>
              </p:cNvPr>
              <p:cNvSpPr/>
              <p:nvPr/>
            </p:nvSpPr>
            <p:spPr>
              <a:xfrm>
                <a:off x="3308163" y="3550874"/>
                <a:ext cx="394641" cy="11076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a:extLst>
                  <a:ext uri="{FF2B5EF4-FFF2-40B4-BE49-F238E27FC236}">
                    <a16:creationId xmlns:a16="http://schemas.microsoft.com/office/drawing/2014/main" id="{0BBD41A1-D47C-4D1C-AE3B-8E946A8B15AB}"/>
                  </a:ext>
                </a:extLst>
              </p:cNvPr>
              <p:cNvSpPr/>
              <p:nvPr/>
            </p:nvSpPr>
            <p:spPr>
              <a:xfrm>
                <a:off x="3407790" y="3688702"/>
                <a:ext cx="216816" cy="2234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a:extLst>
                  <a:ext uri="{FF2B5EF4-FFF2-40B4-BE49-F238E27FC236}">
                    <a16:creationId xmlns:a16="http://schemas.microsoft.com/office/drawing/2014/main" id="{65210A88-BB6A-4B17-AD94-B1FC4B22A3A3}"/>
                  </a:ext>
                </a:extLst>
              </p:cNvPr>
              <p:cNvSpPr/>
              <p:nvPr/>
            </p:nvSpPr>
            <p:spPr>
              <a:xfrm>
                <a:off x="3397078" y="4033789"/>
                <a:ext cx="216816" cy="22342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a:extLst>
                  <a:ext uri="{FF2B5EF4-FFF2-40B4-BE49-F238E27FC236}">
                    <a16:creationId xmlns:a16="http://schemas.microsoft.com/office/drawing/2014/main" id="{EA02D7FE-195C-4D57-AF0F-E1A11535DA40}"/>
                  </a:ext>
                </a:extLst>
              </p:cNvPr>
              <p:cNvSpPr/>
              <p:nvPr/>
            </p:nvSpPr>
            <p:spPr>
              <a:xfrm>
                <a:off x="3407790" y="4378877"/>
                <a:ext cx="216816" cy="2234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0" name="Stella a 7 punte 19">
              <a:extLst>
                <a:ext uri="{FF2B5EF4-FFF2-40B4-BE49-F238E27FC236}">
                  <a16:creationId xmlns:a16="http://schemas.microsoft.com/office/drawing/2014/main" id="{C2EEDCE6-8DA4-4E87-8C9A-976386505033}"/>
                </a:ext>
              </a:extLst>
            </p:cNvPr>
            <p:cNvSpPr/>
            <p:nvPr/>
          </p:nvSpPr>
          <p:spPr>
            <a:xfrm>
              <a:off x="3806603" y="3970898"/>
              <a:ext cx="213289" cy="232868"/>
            </a:xfrm>
            <a:prstGeom prst="star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26" name="Connettore diritto 25">
            <a:extLst>
              <a:ext uri="{FF2B5EF4-FFF2-40B4-BE49-F238E27FC236}">
                <a16:creationId xmlns:a16="http://schemas.microsoft.com/office/drawing/2014/main" id="{FF47BAE5-536F-4043-B826-04983D64D2DF}"/>
              </a:ext>
            </a:extLst>
          </p:cNvPr>
          <p:cNvCxnSpPr>
            <a:cxnSpLocks/>
          </p:cNvCxnSpPr>
          <p:nvPr/>
        </p:nvCxnSpPr>
        <p:spPr>
          <a:xfrm>
            <a:off x="8309728" y="1277332"/>
            <a:ext cx="716437" cy="0"/>
          </a:xfrm>
          <a:prstGeom prst="line">
            <a:avLst/>
          </a:prstGeom>
          <a:ln w="190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Connettore diritto 27">
            <a:extLst>
              <a:ext uri="{FF2B5EF4-FFF2-40B4-BE49-F238E27FC236}">
                <a16:creationId xmlns:a16="http://schemas.microsoft.com/office/drawing/2014/main" id="{AABCA9CB-8DF0-46A8-840D-6E98774F185D}"/>
              </a:ext>
            </a:extLst>
          </p:cNvPr>
          <p:cNvCxnSpPr>
            <a:cxnSpLocks/>
          </p:cNvCxnSpPr>
          <p:nvPr/>
        </p:nvCxnSpPr>
        <p:spPr>
          <a:xfrm>
            <a:off x="8358433" y="1863365"/>
            <a:ext cx="203933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3" name="Gruppo 32">
            <a:extLst>
              <a:ext uri="{FF2B5EF4-FFF2-40B4-BE49-F238E27FC236}">
                <a16:creationId xmlns:a16="http://schemas.microsoft.com/office/drawing/2014/main" id="{97632C35-5415-44B0-8037-F1EE22F15C5D}"/>
              </a:ext>
            </a:extLst>
          </p:cNvPr>
          <p:cNvGrpSpPr/>
          <p:nvPr/>
        </p:nvGrpSpPr>
        <p:grpSpPr>
          <a:xfrm>
            <a:off x="3771845" y="4551431"/>
            <a:ext cx="282804" cy="617456"/>
            <a:chOff x="3308808" y="3605753"/>
            <a:chExt cx="394641" cy="1107649"/>
          </a:xfrm>
        </p:grpSpPr>
        <p:sp>
          <p:nvSpPr>
            <p:cNvPr id="34" name="Rettangolo con angoli arrotondati 33">
              <a:extLst>
                <a:ext uri="{FF2B5EF4-FFF2-40B4-BE49-F238E27FC236}">
                  <a16:creationId xmlns:a16="http://schemas.microsoft.com/office/drawing/2014/main" id="{DAF50F1B-CF0A-48CB-8323-C802844824D5}"/>
                </a:ext>
              </a:extLst>
            </p:cNvPr>
            <p:cNvSpPr/>
            <p:nvPr/>
          </p:nvSpPr>
          <p:spPr>
            <a:xfrm>
              <a:off x="3308808" y="3605753"/>
              <a:ext cx="394641" cy="11076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Ovale 34">
              <a:extLst>
                <a:ext uri="{FF2B5EF4-FFF2-40B4-BE49-F238E27FC236}">
                  <a16:creationId xmlns:a16="http://schemas.microsoft.com/office/drawing/2014/main" id="{713A6FDC-CA17-4FAA-AF01-F196D36166CE}"/>
                </a:ext>
              </a:extLst>
            </p:cNvPr>
            <p:cNvSpPr/>
            <p:nvPr/>
          </p:nvSpPr>
          <p:spPr>
            <a:xfrm>
              <a:off x="3407790" y="3688702"/>
              <a:ext cx="216816" cy="22342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Ovale 35">
              <a:extLst>
                <a:ext uri="{FF2B5EF4-FFF2-40B4-BE49-F238E27FC236}">
                  <a16:creationId xmlns:a16="http://schemas.microsoft.com/office/drawing/2014/main" id="{27FFADB5-F8C7-404A-A850-AC6D2B3EB8BE}"/>
                </a:ext>
              </a:extLst>
            </p:cNvPr>
            <p:cNvSpPr/>
            <p:nvPr/>
          </p:nvSpPr>
          <p:spPr>
            <a:xfrm>
              <a:off x="3403654" y="4033790"/>
              <a:ext cx="216816" cy="22342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Ovale 36">
              <a:extLst>
                <a:ext uri="{FF2B5EF4-FFF2-40B4-BE49-F238E27FC236}">
                  <a16:creationId xmlns:a16="http://schemas.microsoft.com/office/drawing/2014/main" id="{C7194EBA-1E9A-4B3A-9DBE-A6550A647896}"/>
                </a:ext>
              </a:extLst>
            </p:cNvPr>
            <p:cNvSpPr/>
            <p:nvPr/>
          </p:nvSpPr>
          <p:spPr>
            <a:xfrm>
              <a:off x="3407790" y="4378877"/>
              <a:ext cx="216816" cy="2234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38" name="Connettore diritto 37">
            <a:extLst>
              <a:ext uri="{FF2B5EF4-FFF2-40B4-BE49-F238E27FC236}">
                <a16:creationId xmlns:a16="http://schemas.microsoft.com/office/drawing/2014/main" id="{55D83E4D-9E0E-4386-A90A-4324611076C9}"/>
              </a:ext>
            </a:extLst>
          </p:cNvPr>
          <p:cNvCxnSpPr>
            <a:cxnSpLocks/>
          </p:cNvCxnSpPr>
          <p:nvPr/>
        </p:nvCxnSpPr>
        <p:spPr>
          <a:xfrm>
            <a:off x="5497398" y="4163547"/>
            <a:ext cx="1016524" cy="0"/>
          </a:xfrm>
          <a:prstGeom prst="line">
            <a:avLst/>
          </a:prstGeom>
          <a:ln w="190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Connettore diritto 39">
            <a:extLst>
              <a:ext uri="{FF2B5EF4-FFF2-40B4-BE49-F238E27FC236}">
                <a16:creationId xmlns:a16="http://schemas.microsoft.com/office/drawing/2014/main" id="{C2C2D2D0-6423-4551-AFEB-104CD9820205}"/>
              </a:ext>
            </a:extLst>
          </p:cNvPr>
          <p:cNvCxnSpPr>
            <a:cxnSpLocks/>
          </p:cNvCxnSpPr>
          <p:nvPr/>
        </p:nvCxnSpPr>
        <p:spPr>
          <a:xfrm>
            <a:off x="9425233" y="4138410"/>
            <a:ext cx="1016524" cy="0"/>
          </a:xfrm>
          <a:prstGeom prst="line">
            <a:avLst/>
          </a:prstGeom>
          <a:ln w="190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Connettore diritto 40">
            <a:extLst>
              <a:ext uri="{FF2B5EF4-FFF2-40B4-BE49-F238E27FC236}">
                <a16:creationId xmlns:a16="http://schemas.microsoft.com/office/drawing/2014/main" id="{780357BA-A85E-4EFE-845F-BBAFBB2DDEF4}"/>
              </a:ext>
            </a:extLst>
          </p:cNvPr>
          <p:cNvCxnSpPr>
            <a:cxnSpLocks/>
          </p:cNvCxnSpPr>
          <p:nvPr/>
        </p:nvCxnSpPr>
        <p:spPr>
          <a:xfrm>
            <a:off x="9381241" y="4865845"/>
            <a:ext cx="66301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Connettore diritto 42">
            <a:extLst>
              <a:ext uri="{FF2B5EF4-FFF2-40B4-BE49-F238E27FC236}">
                <a16:creationId xmlns:a16="http://schemas.microsoft.com/office/drawing/2014/main" id="{356F16E5-CEAB-46F4-8080-108703EF5568}"/>
              </a:ext>
            </a:extLst>
          </p:cNvPr>
          <p:cNvCxnSpPr>
            <a:cxnSpLocks/>
          </p:cNvCxnSpPr>
          <p:nvPr/>
        </p:nvCxnSpPr>
        <p:spPr>
          <a:xfrm>
            <a:off x="5432981" y="4873744"/>
            <a:ext cx="66301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7321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152C1-B175-4A56-BE64-A08E9AE2A103}"/>
              </a:ext>
            </a:extLst>
          </p:cNvPr>
          <p:cNvSpPr>
            <a:spLocks noGrp="1"/>
          </p:cNvSpPr>
          <p:nvPr>
            <p:ph type="title"/>
          </p:nvPr>
        </p:nvSpPr>
        <p:spPr/>
        <p:txBody>
          <a:bodyPr/>
          <a:lstStyle/>
          <a:p>
            <a:r>
              <a:rPr lang="it-IT" dirty="0"/>
              <a:t>Application to MVM</a:t>
            </a:r>
            <a:endParaRPr lang="en-US" dirty="0"/>
          </a:p>
        </p:txBody>
      </p:sp>
      <p:sp>
        <p:nvSpPr>
          <p:cNvPr id="3" name="Content Placeholder 2">
            <a:extLst>
              <a:ext uri="{FF2B5EF4-FFF2-40B4-BE49-F238E27FC236}">
                <a16:creationId xmlns:a16="http://schemas.microsoft.com/office/drawing/2014/main" id="{E3EB51BB-4F77-4908-BA15-0D63E8395468}"/>
              </a:ext>
            </a:extLst>
          </p:cNvPr>
          <p:cNvSpPr>
            <a:spLocks noGrp="1"/>
          </p:cNvSpPr>
          <p:nvPr>
            <p:ph type="body" sz="quarter" idx="10"/>
          </p:nvPr>
        </p:nvSpPr>
        <p:spPr/>
        <p:txBody>
          <a:bodyPr>
            <a:normAutofit/>
          </a:bodyPr>
          <a:lstStyle/>
          <a:p>
            <a:endParaRPr lang="en-US" dirty="0"/>
          </a:p>
          <a:p>
            <a:endParaRPr lang="en-US" dirty="0"/>
          </a:p>
        </p:txBody>
      </p:sp>
      <p:pic>
        <p:nvPicPr>
          <p:cNvPr id="5" name="Picture 2" descr="The Mechanical Ventilator Milano, developed by an international, interdisciplinary team, is inexpensive and simple to manufacture, and has received authorization from U.S. and Canadian agencies. CREDIT: MVM Collaboration">
            <a:extLst>
              <a:ext uri="{FF2B5EF4-FFF2-40B4-BE49-F238E27FC236}">
                <a16:creationId xmlns:a16="http://schemas.microsoft.com/office/drawing/2014/main" id="{A2440585-FFAE-495C-98FE-4F83920E5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858" y="3486372"/>
            <a:ext cx="5465880" cy="30745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Google Shape;106;p17">
            <a:extLst>
              <a:ext uri="{FF2B5EF4-FFF2-40B4-BE49-F238E27FC236}">
                <a16:creationId xmlns:a16="http://schemas.microsoft.com/office/drawing/2014/main" id="{3AECB15C-31A5-48C9-9B3D-914F73F5EC5E}"/>
              </a:ext>
            </a:extLst>
          </p:cNvPr>
          <p:cNvPicPr preferRelativeResize="0"/>
          <p:nvPr/>
        </p:nvPicPr>
        <p:blipFill>
          <a:blip r:embed="rId4">
            <a:alphaModFix/>
          </a:blip>
          <a:stretch>
            <a:fillRect/>
          </a:stretch>
        </p:blipFill>
        <p:spPr>
          <a:xfrm>
            <a:off x="7503339" y="820931"/>
            <a:ext cx="4190430" cy="5545015"/>
          </a:xfrm>
          <a:prstGeom prst="rect">
            <a:avLst/>
          </a:prstGeom>
          <a:noFill/>
          <a:ln>
            <a:noFill/>
          </a:ln>
        </p:spPr>
      </p:pic>
    </p:spTree>
    <p:extLst>
      <p:ext uri="{BB962C8B-B14F-4D97-AF65-F5344CB8AC3E}">
        <p14:creationId xmlns:p14="http://schemas.microsoft.com/office/powerpoint/2010/main" val="2779404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4F0EB-4BA5-420B-A2CB-2B7FC011F238}"/>
              </a:ext>
            </a:extLst>
          </p:cNvPr>
          <p:cNvSpPr>
            <a:spLocks noGrp="1"/>
          </p:cNvSpPr>
          <p:nvPr>
            <p:ph type="title"/>
          </p:nvPr>
        </p:nvSpPr>
        <p:spPr>
          <a:xfrm>
            <a:off x="609600" y="533400"/>
            <a:ext cx="10521462" cy="990600"/>
          </a:xfrm>
        </p:spPr>
        <p:txBody>
          <a:bodyPr>
            <a:normAutofit/>
          </a:bodyPr>
          <a:lstStyle/>
          <a:p>
            <a:r>
              <a:rPr lang="en-US" dirty="0"/>
              <a:t>Mechanical Ventilator Milano</a:t>
            </a:r>
            <a:endParaRPr lang="it-IT" dirty="0"/>
          </a:p>
        </p:txBody>
      </p:sp>
      <p:sp>
        <p:nvSpPr>
          <p:cNvPr id="3" name="Content Placeholder 2">
            <a:extLst>
              <a:ext uri="{FF2B5EF4-FFF2-40B4-BE49-F238E27FC236}">
                <a16:creationId xmlns:a16="http://schemas.microsoft.com/office/drawing/2014/main" id="{DE06660B-EBE3-4D45-BAD1-8319D0FBA91C}"/>
              </a:ext>
            </a:extLst>
          </p:cNvPr>
          <p:cNvSpPr>
            <a:spLocks noGrp="1"/>
          </p:cNvSpPr>
          <p:nvPr>
            <p:ph idx="1"/>
          </p:nvPr>
        </p:nvSpPr>
        <p:spPr>
          <a:xfrm>
            <a:off x="4839355" y="3550629"/>
            <a:ext cx="3798080" cy="2047140"/>
          </a:xfrm>
        </p:spPr>
        <p:txBody>
          <a:bodyPr>
            <a:normAutofit/>
          </a:bodyPr>
          <a:lstStyle/>
          <a:p>
            <a:r>
              <a:rPr lang="en-US" dirty="0"/>
              <a:t>Simple design </a:t>
            </a:r>
          </a:p>
          <a:p>
            <a:pPr lvl="1"/>
            <a:r>
              <a:rPr lang="en-US" dirty="0"/>
              <a:t>Using </a:t>
            </a:r>
            <a:r>
              <a:rPr lang="en-US" b="1" dirty="0"/>
              <a:t>off the shelf </a:t>
            </a:r>
            <a:r>
              <a:rPr lang="en-US" dirty="0"/>
              <a:t>components (like an Arduino-like microcontroller)</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Footer Placeholder 4">
            <a:extLst>
              <a:ext uri="{FF2B5EF4-FFF2-40B4-BE49-F238E27FC236}">
                <a16:creationId xmlns:a16="http://schemas.microsoft.com/office/drawing/2014/main" id="{4B3F4DB9-6A80-47C2-BB61-A76B92BF186D}"/>
              </a:ext>
            </a:extLst>
          </p:cNvPr>
          <p:cNvSpPr>
            <a:spLocks noGrp="1"/>
          </p:cNvSpPr>
          <p:nvPr>
            <p:ph type="ftr" sz="quarter" idx="3"/>
          </p:nvPr>
        </p:nvSpPr>
        <p:spPr>
          <a:xfrm>
            <a:off x="101089" y="18288"/>
            <a:ext cx="9957311" cy="329184"/>
          </a:xfrm>
          <a:prstGeom prst="rect">
            <a:avLst/>
          </a:prstGeom>
        </p:spPr>
        <p:txBody>
          <a:bodyPr/>
          <a:lstStyle>
            <a:defPPr>
              <a:defRPr lang="it-IT"/>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Angelo Gargantini – ISSRE 2021  -  Lessons Learned from the Development of a Mechanical Ventilator for COVID-19</a:t>
            </a:r>
            <a:endParaRPr lang="it-IT" dirty="0"/>
          </a:p>
        </p:txBody>
      </p:sp>
      <p:sp>
        <p:nvSpPr>
          <p:cNvPr id="7" name="Content Placeholder 2">
            <a:extLst>
              <a:ext uri="{FF2B5EF4-FFF2-40B4-BE49-F238E27FC236}">
                <a16:creationId xmlns:a16="http://schemas.microsoft.com/office/drawing/2014/main" id="{46A475DD-675A-47C8-BA00-F6E9220A6869}"/>
              </a:ext>
            </a:extLst>
          </p:cNvPr>
          <p:cNvSpPr txBox="1">
            <a:spLocks/>
          </p:cNvSpPr>
          <p:nvPr/>
        </p:nvSpPr>
        <p:spPr>
          <a:xfrm>
            <a:off x="282173" y="2672861"/>
            <a:ext cx="6358950" cy="1920019"/>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Rubik" panose="00000500000000000000" pitchFamily="2" charset="-79"/>
                <a:ea typeface="+mn-ea"/>
                <a:cs typeface="Rubik" panose="00000500000000000000" pitchFamily="2" charset="-79"/>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Rubik" panose="00000500000000000000" pitchFamily="2" charset="-79"/>
                <a:ea typeface="+mn-ea"/>
                <a:cs typeface="Rubik" panose="00000500000000000000" pitchFamily="2" charset="-79"/>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Rubik" panose="00000500000000000000" pitchFamily="2" charset="-79"/>
                <a:ea typeface="+mn-ea"/>
                <a:cs typeface="Rubik" panose="00000500000000000000" pitchFamily="2" charset="-79"/>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Rubik" panose="00000500000000000000" pitchFamily="2" charset="-79"/>
                <a:ea typeface="+mn-ea"/>
                <a:cs typeface="Rubik" panose="00000500000000000000" pitchFamily="2" charset="-79"/>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Rubik" panose="00000500000000000000" pitchFamily="2" charset="-79"/>
                <a:ea typeface="+mn-ea"/>
                <a:cs typeface="Rubik" panose="00000500000000000000" pitchFamily="2" charset="-79"/>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1800" dirty="0"/>
              <a:t>Developed Under the leadership of Cristiano </a:t>
            </a:r>
            <a:r>
              <a:rPr lang="en-US" sz="1800" dirty="0" err="1"/>
              <a:t>Galbiati</a:t>
            </a:r>
            <a:endParaRPr lang="en-US" sz="1800" dirty="0"/>
          </a:p>
          <a:p>
            <a:pPr lvl="1"/>
            <a:r>
              <a:rPr lang="en-US" sz="1600" dirty="0"/>
              <a:t>Professor at Princeton and GSSI Italy</a:t>
            </a:r>
          </a:p>
          <a:p>
            <a:pPr lvl="1"/>
            <a:r>
              <a:rPr lang="en-US" sz="1600" dirty="0"/>
              <a:t>Dozens of physicists – </a:t>
            </a:r>
            <a:r>
              <a:rPr lang="en-US" sz="1600" dirty="0" err="1"/>
              <a:t>darkside</a:t>
            </a:r>
            <a:r>
              <a:rPr lang="en-US" sz="1600" dirty="0"/>
              <a:t> project</a:t>
            </a:r>
          </a:p>
          <a:p>
            <a:pPr lvl="1"/>
            <a:r>
              <a:rPr lang="en-US" sz="1600" dirty="0"/>
              <a:t>Including Nobel prize Art McDonald</a:t>
            </a:r>
          </a:p>
          <a:p>
            <a:endParaRPr lang="en-US" sz="1800" dirty="0"/>
          </a:p>
          <a:p>
            <a:endParaRPr lang="en-US" sz="1800" dirty="0"/>
          </a:p>
          <a:p>
            <a:endParaRPr lang="en-US" sz="1800" dirty="0"/>
          </a:p>
          <a:p>
            <a:endParaRPr lang="en-US" sz="1800" dirty="0"/>
          </a:p>
        </p:txBody>
      </p:sp>
      <p:pic>
        <p:nvPicPr>
          <p:cNvPr id="8" name="Picture 7" descr="A picture containing indoor&#10;&#10;Description automatically generated">
            <a:extLst>
              <a:ext uri="{FF2B5EF4-FFF2-40B4-BE49-F238E27FC236}">
                <a16:creationId xmlns:a16="http://schemas.microsoft.com/office/drawing/2014/main" id="{9C951B78-556F-4D45-ABB5-AB661910E5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6733" y="3924303"/>
            <a:ext cx="3801529" cy="2138360"/>
          </a:xfrm>
          <a:prstGeom prst="rect">
            <a:avLst/>
          </a:prstGeom>
        </p:spPr>
      </p:pic>
      <p:pic>
        <p:nvPicPr>
          <p:cNvPr id="9" name="Picture 8" descr="Diagram&#10;&#10;Description automatically generated">
            <a:extLst>
              <a:ext uri="{FF2B5EF4-FFF2-40B4-BE49-F238E27FC236}">
                <a16:creationId xmlns:a16="http://schemas.microsoft.com/office/drawing/2014/main" id="{1F83821D-7E46-4E86-9F66-E777E1F947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74301" y="3483321"/>
            <a:ext cx="2566045" cy="1976949"/>
          </a:xfrm>
          <a:prstGeom prst="rect">
            <a:avLst/>
          </a:prstGeom>
        </p:spPr>
      </p:pic>
      <p:sp>
        <p:nvSpPr>
          <p:cNvPr id="6" name="TextBox 5">
            <a:extLst>
              <a:ext uri="{FF2B5EF4-FFF2-40B4-BE49-F238E27FC236}">
                <a16:creationId xmlns:a16="http://schemas.microsoft.com/office/drawing/2014/main" id="{544078BE-157D-4BB8-B69E-19A784EDE050}"/>
              </a:ext>
            </a:extLst>
          </p:cNvPr>
          <p:cNvSpPr txBox="1"/>
          <p:nvPr/>
        </p:nvSpPr>
        <p:spPr>
          <a:xfrm>
            <a:off x="6491290" y="5648324"/>
            <a:ext cx="5124448"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a:t>A first prototype was ready by the middle of April 2020</a:t>
            </a:r>
          </a:p>
        </p:txBody>
      </p:sp>
      <p:sp>
        <p:nvSpPr>
          <p:cNvPr id="12" name="TextBox 11">
            <a:extLst>
              <a:ext uri="{FF2B5EF4-FFF2-40B4-BE49-F238E27FC236}">
                <a16:creationId xmlns:a16="http://schemas.microsoft.com/office/drawing/2014/main" id="{D11E5065-9FDE-411A-B590-794840D3193B}"/>
              </a:ext>
            </a:extLst>
          </p:cNvPr>
          <p:cNvSpPr txBox="1"/>
          <p:nvPr/>
        </p:nvSpPr>
        <p:spPr>
          <a:xfrm>
            <a:off x="423537" y="1363905"/>
            <a:ext cx="10221704" cy="1200329"/>
          </a:xfrm>
          <a:prstGeom prst="rect">
            <a:avLst/>
          </a:prstGeom>
          <a:noFill/>
        </p:spPr>
        <p:txBody>
          <a:bodyPr wrap="square">
            <a:spAutoFit/>
          </a:bodyPr>
          <a:lstStyle/>
          <a:p>
            <a:pPr marL="285750" indent="-285750">
              <a:buFont typeface="Arial" panose="020B0604020202020204" pitchFamily="34" charset="0"/>
              <a:buChar char="•"/>
            </a:pPr>
            <a:r>
              <a:rPr lang="en-US" sz="2400" dirty="0"/>
              <a:t>Electro-mechanical ventilator </a:t>
            </a:r>
          </a:p>
          <a:p>
            <a:pPr marL="285750" indent="-285750">
              <a:buFont typeface="Arial" panose="020B0604020202020204" pitchFamily="34" charset="0"/>
              <a:buChar char="•"/>
            </a:pPr>
            <a:r>
              <a:rPr lang="en-US" sz="2400" dirty="0"/>
              <a:t>Support for patients that are in intensive therapy: pressure controlled</a:t>
            </a:r>
          </a:p>
          <a:p>
            <a:pPr marL="285750" indent="-285750">
              <a:buFont typeface="Arial" panose="020B0604020202020204" pitchFamily="34" charset="0"/>
              <a:buChar char="•"/>
            </a:pPr>
            <a:r>
              <a:rPr lang="en-US" sz="2400" dirty="0"/>
              <a:t>Requires a source of compressed oxygen and medical air</a:t>
            </a:r>
          </a:p>
        </p:txBody>
      </p:sp>
    </p:spTree>
    <p:custDataLst>
      <p:tags r:id="rId1"/>
    </p:custDataLst>
    <p:extLst>
      <p:ext uri="{BB962C8B-B14F-4D97-AF65-F5344CB8AC3E}">
        <p14:creationId xmlns:p14="http://schemas.microsoft.com/office/powerpoint/2010/main" val="11493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C7A5A-99C7-4D35-9AAA-4DAA6536E797}"/>
              </a:ext>
            </a:extLst>
          </p:cNvPr>
          <p:cNvSpPr>
            <a:spLocks noGrp="1"/>
          </p:cNvSpPr>
          <p:nvPr>
            <p:ph type="title"/>
          </p:nvPr>
        </p:nvSpPr>
        <p:spPr/>
        <p:txBody>
          <a:bodyPr/>
          <a:lstStyle/>
          <a:p>
            <a:r>
              <a:rPr lang="it-IT" dirty="0"/>
              <a:t>One «small» </a:t>
            </a:r>
            <a:r>
              <a:rPr lang="it-IT" dirty="0" err="1"/>
              <a:t>problem</a:t>
            </a:r>
            <a:r>
              <a:rPr lang="it-IT" dirty="0"/>
              <a:t>: the </a:t>
            </a:r>
            <a:r>
              <a:rPr lang="it-IT" b="1" dirty="0"/>
              <a:t>software</a:t>
            </a:r>
            <a:r>
              <a:rPr lang="it-IT" dirty="0"/>
              <a:t>!!!</a:t>
            </a:r>
          </a:p>
        </p:txBody>
      </p:sp>
      <p:sp>
        <p:nvSpPr>
          <p:cNvPr id="3" name="Content Placeholder 2">
            <a:extLst>
              <a:ext uri="{FF2B5EF4-FFF2-40B4-BE49-F238E27FC236}">
                <a16:creationId xmlns:a16="http://schemas.microsoft.com/office/drawing/2014/main" id="{9A4D2A81-8A1D-477F-BDAE-714170AB6F01}"/>
              </a:ext>
            </a:extLst>
          </p:cNvPr>
          <p:cNvSpPr>
            <a:spLocks noGrp="1"/>
          </p:cNvSpPr>
          <p:nvPr>
            <p:ph idx="1"/>
          </p:nvPr>
        </p:nvSpPr>
        <p:spPr>
          <a:xfrm>
            <a:off x="609600" y="1600200"/>
            <a:ext cx="6219825" cy="4876800"/>
          </a:xfrm>
        </p:spPr>
        <p:txBody>
          <a:bodyPr>
            <a:normAutofit/>
          </a:bodyPr>
          <a:lstStyle/>
          <a:p>
            <a:r>
              <a:rPr lang="en-US" sz="2800" dirty="0"/>
              <a:t>The quality of the software must be assessed</a:t>
            </a:r>
          </a:p>
          <a:p>
            <a:pPr lvl="1"/>
            <a:r>
              <a:rPr lang="en-US" sz="2400" b="1" dirty="0"/>
              <a:t>SQA</a:t>
            </a:r>
            <a:r>
              <a:rPr lang="en-US" sz="2400" dirty="0"/>
              <a:t>: software quality assessment</a:t>
            </a:r>
          </a:p>
          <a:p>
            <a:pPr lvl="1"/>
            <a:r>
              <a:rPr lang="en-US" sz="2400" dirty="0"/>
              <a:t>IEC 62304 Medical device software – Software life cycle processes </a:t>
            </a:r>
          </a:p>
          <a:p>
            <a:pPr lvl="1"/>
            <a:endParaRPr lang="en-US" sz="2400" dirty="0"/>
          </a:p>
          <a:p>
            <a:r>
              <a:rPr lang="en-US" sz="2800" dirty="0"/>
              <a:t>Involvement of computer scientists</a:t>
            </a:r>
          </a:p>
          <a:p>
            <a:endParaRPr lang="en-US" sz="2800" dirty="0"/>
          </a:p>
          <a:p>
            <a:pPr lvl="1"/>
            <a:endParaRPr lang="en-US" sz="2400" dirty="0"/>
          </a:p>
          <a:p>
            <a:pPr lvl="1"/>
            <a:endParaRPr lang="en-US" sz="2400" dirty="0"/>
          </a:p>
          <a:p>
            <a:pPr lvl="1"/>
            <a:endParaRPr lang="en-US" sz="2400" dirty="0"/>
          </a:p>
          <a:p>
            <a:pPr lvl="1"/>
            <a:endParaRPr lang="en-US" sz="2400" dirty="0"/>
          </a:p>
        </p:txBody>
      </p:sp>
      <p:pic>
        <p:nvPicPr>
          <p:cNvPr id="6" name="Picture 5" descr="A picture containing diagram&#10;&#10;Description automatically generated">
            <a:extLst>
              <a:ext uri="{FF2B5EF4-FFF2-40B4-BE49-F238E27FC236}">
                <a16:creationId xmlns:a16="http://schemas.microsoft.com/office/drawing/2014/main" id="{C8DFC0BC-0258-4036-ABF9-15D6B6CF52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7476" y="2122551"/>
            <a:ext cx="2858772" cy="1305859"/>
          </a:xfrm>
          <a:prstGeom prst="rect">
            <a:avLst/>
          </a:prstGeom>
        </p:spPr>
      </p:pic>
      <p:pic>
        <p:nvPicPr>
          <p:cNvPr id="8" name="Picture 7" descr="A group of people in a room&#10;&#10;Description automatically generated with low confidence">
            <a:extLst>
              <a:ext uri="{FF2B5EF4-FFF2-40B4-BE49-F238E27FC236}">
                <a16:creationId xmlns:a16="http://schemas.microsoft.com/office/drawing/2014/main" id="{D197A0A2-B67A-4000-AFBC-84915C8D56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66162" y="4604938"/>
            <a:ext cx="2818611" cy="1872062"/>
          </a:xfrm>
          <a:prstGeom prst="rect">
            <a:avLst/>
          </a:prstGeom>
        </p:spPr>
      </p:pic>
      <p:pic>
        <p:nvPicPr>
          <p:cNvPr id="10" name="Picture 9" descr="A collage of people&#10;&#10;Description automatically generated with low confidence">
            <a:extLst>
              <a:ext uri="{FF2B5EF4-FFF2-40B4-BE49-F238E27FC236}">
                <a16:creationId xmlns:a16="http://schemas.microsoft.com/office/drawing/2014/main" id="{A9CBEB3C-232A-41EA-83E7-B5D9BBC30E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20102" y="4689373"/>
            <a:ext cx="3284318" cy="1872062"/>
          </a:xfrm>
          <a:prstGeom prst="rect">
            <a:avLst/>
          </a:prstGeom>
        </p:spPr>
      </p:pic>
      <p:sp>
        <p:nvSpPr>
          <p:cNvPr id="9" name="Footer Placeholder 5">
            <a:extLst>
              <a:ext uri="{FF2B5EF4-FFF2-40B4-BE49-F238E27FC236}">
                <a16:creationId xmlns:a16="http://schemas.microsoft.com/office/drawing/2014/main" id="{A9B08A1D-1ECB-4A4B-9D01-3203934A74DE}"/>
              </a:ext>
            </a:extLst>
          </p:cNvPr>
          <p:cNvSpPr>
            <a:spLocks noGrp="1"/>
          </p:cNvSpPr>
          <p:nvPr>
            <p:ph type="ftr" sz="quarter" idx="3"/>
          </p:nvPr>
        </p:nvSpPr>
        <p:spPr>
          <a:xfrm>
            <a:off x="101089" y="18288"/>
            <a:ext cx="9957311" cy="329184"/>
          </a:xfrm>
          <a:prstGeom prst="rect">
            <a:avLst/>
          </a:prstGeom>
        </p:spPr>
        <p:txBody>
          <a:bodyPr/>
          <a:lstStyle>
            <a:defPPr>
              <a:defRPr lang="it-IT"/>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Angelo Gargantini – ISSRE 2021  -  Lessons Learned from the Development of a Mechanical Ventilator for COVID-19</a:t>
            </a:r>
            <a:endParaRPr lang="it-IT" dirty="0"/>
          </a:p>
        </p:txBody>
      </p:sp>
    </p:spTree>
    <p:custDataLst>
      <p:tags r:id="rId1"/>
    </p:custDataLst>
    <p:extLst>
      <p:ext uri="{BB962C8B-B14F-4D97-AF65-F5344CB8AC3E}">
        <p14:creationId xmlns:p14="http://schemas.microsoft.com/office/powerpoint/2010/main" val="240561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25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125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943C41-1144-4F8E-BBAA-489583BB75E0}"/>
              </a:ext>
            </a:extLst>
          </p:cNvPr>
          <p:cNvSpPr>
            <a:spLocks noGrp="1"/>
          </p:cNvSpPr>
          <p:nvPr>
            <p:ph type="title"/>
          </p:nvPr>
        </p:nvSpPr>
        <p:spPr/>
        <p:txBody>
          <a:bodyPr/>
          <a:lstStyle/>
          <a:p>
            <a:r>
              <a:rPr lang="en-US" noProof="0" dirty="0"/>
              <a:t>Outline</a:t>
            </a:r>
          </a:p>
        </p:txBody>
      </p:sp>
      <p:sp>
        <p:nvSpPr>
          <p:cNvPr id="3" name="Segnaposto contenuto 2">
            <a:extLst>
              <a:ext uri="{FF2B5EF4-FFF2-40B4-BE49-F238E27FC236}">
                <a16:creationId xmlns:a16="http://schemas.microsoft.com/office/drawing/2014/main" id="{232AB1AA-F569-411A-A935-A975C27872D5}"/>
              </a:ext>
            </a:extLst>
          </p:cNvPr>
          <p:cNvSpPr>
            <a:spLocks noGrp="1"/>
          </p:cNvSpPr>
          <p:nvPr>
            <p:ph idx="1"/>
          </p:nvPr>
        </p:nvSpPr>
        <p:spPr>
          <a:xfrm>
            <a:off x="774830" y="1430564"/>
            <a:ext cx="10650645" cy="4336636"/>
          </a:xfrm>
        </p:spPr>
        <p:txBody>
          <a:bodyPr>
            <a:normAutofit lnSpcReduction="10000"/>
          </a:bodyPr>
          <a:lstStyle/>
          <a:p>
            <a:r>
              <a:rPr lang="en-US" b="1" noProof="0" dirty="0"/>
              <a:t>Introduction</a:t>
            </a:r>
          </a:p>
          <a:p>
            <a:pPr lvl="1"/>
            <a:r>
              <a:rPr lang="en-US" noProof="0" dirty="0">
                <a:latin typeface="Rubik" panose="00000500000000000000" pitchFamily="2" charset="-79"/>
                <a:cs typeface="Rubik" panose="00000500000000000000" pitchFamily="2" charset="-79"/>
              </a:rPr>
              <a:t>On the need of compositional (V&amp;V) analysis techniques for software-intensive systems</a:t>
            </a:r>
          </a:p>
          <a:p>
            <a:r>
              <a:rPr lang="en-US" b="1" noProof="0" dirty="0"/>
              <a:t>Compositional simulation of Abstract State Machines (ASMs)</a:t>
            </a:r>
          </a:p>
          <a:p>
            <a:pPr lvl="1"/>
            <a:r>
              <a:rPr lang="en-US" noProof="0" dirty="0">
                <a:latin typeface="Rubik" panose="00000500000000000000" pitchFamily="2" charset="-79"/>
                <a:cs typeface="Rubik" panose="00000500000000000000" pitchFamily="2" charset="-79"/>
              </a:rPr>
              <a:t>Background concepts about ASMs</a:t>
            </a:r>
          </a:p>
          <a:p>
            <a:pPr lvl="1"/>
            <a:r>
              <a:rPr lang="en-US" noProof="0" dirty="0">
                <a:latin typeface="Rubik" panose="00000500000000000000" pitchFamily="2" charset="-79"/>
                <a:cs typeface="Rubik" panose="00000500000000000000" pitchFamily="2" charset="-79"/>
              </a:rPr>
              <a:t>Compositional simulation of I/O ASMs</a:t>
            </a:r>
          </a:p>
          <a:p>
            <a:pPr lvl="2"/>
            <a:r>
              <a:rPr lang="en-US" noProof="0" dirty="0">
                <a:latin typeface="Rubik" panose="00000500000000000000" pitchFamily="2" charset="-79"/>
                <a:cs typeface="Rubik" panose="00000500000000000000" pitchFamily="2" charset="-79"/>
              </a:rPr>
              <a:t>technique overview through an illustrative example</a:t>
            </a:r>
          </a:p>
          <a:p>
            <a:r>
              <a:rPr lang="en-US" b="1" noProof="0" dirty="0"/>
              <a:t>Validation on the MVM (Mechanical Ventilator Milano) developed during Covid19</a:t>
            </a:r>
          </a:p>
          <a:p>
            <a:pPr lvl="1"/>
            <a:r>
              <a:rPr lang="en-US" noProof="0" dirty="0">
                <a:latin typeface="Rubik" panose="00000500000000000000" pitchFamily="2" charset="-79"/>
                <a:cs typeface="Rubik" panose="00000500000000000000" pitchFamily="2" charset="-79"/>
              </a:rPr>
              <a:t>brief overview and results</a:t>
            </a:r>
          </a:p>
          <a:p>
            <a:r>
              <a:rPr lang="en-US" b="1" noProof="0" dirty="0"/>
              <a:t>Conclusion and future works</a:t>
            </a:r>
          </a:p>
          <a:p>
            <a:endParaRPr lang="en-US" noProof="0" dirty="0"/>
          </a:p>
        </p:txBody>
      </p:sp>
    </p:spTree>
    <p:extLst>
      <p:ext uri="{BB962C8B-B14F-4D97-AF65-F5344CB8AC3E}">
        <p14:creationId xmlns:p14="http://schemas.microsoft.com/office/powerpoint/2010/main" val="3603196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7"/>
          <p:cNvSpPr txBox="1">
            <a:spLocks noGrp="1"/>
          </p:cNvSpPr>
          <p:nvPr>
            <p:ph type="title"/>
          </p:nvPr>
        </p:nvSpPr>
        <p:spPr>
          <a:prstGeom prst="rect">
            <a:avLst/>
          </a:prstGeom>
        </p:spPr>
        <p:txBody>
          <a:bodyPr spcFirstLastPara="1" wrap="square" lIns="0" tIns="0" rIns="0" bIns="0" anchor="b" anchorCtr="0">
            <a:noAutofit/>
          </a:bodyPr>
          <a:lstStyle/>
          <a:p>
            <a:r>
              <a:rPr lang="it" sz="3600" dirty="0"/>
              <a:t>MVM Timeline</a:t>
            </a:r>
            <a:endParaRPr sz="3600" dirty="0"/>
          </a:p>
        </p:txBody>
      </p:sp>
      <p:cxnSp>
        <p:nvCxnSpPr>
          <p:cNvPr id="267" name="Google Shape;267;p27"/>
          <p:cNvCxnSpPr>
            <a:cxnSpLocks/>
          </p:cNvCxnSpPr>
          <p:nvPr/>
        </p:nvCxnSpPr>
        <p:spPr>
          <a:xfrm>
            <a:off x="187304" y="3664779"/>
            <a:ext cx="11711615" cy="33"/>
          </a:xfrm>
          <a:prstGeom prst="straightConnector1">
            <a:avLst/>
          </a:prstGeom>
          <a:noFill/>
          <a:ln w="38100" cap="flat" cmpd="sng">
            <a:solidFill>
              <a:schemeClr val="accent2"/>
            </a:solidFill>
            <a:prstDash val="solid"/>
            <a:round/>
            <a:headEnd type="none" w="med" len="med"/>
            <a:tailEnd type="none" w="med" len="med"/>
          </a:ln>
        </p:spPr>
      </p:cxnSp>
      <p:cxnSp>
        <p:nvCxnSpPr>
          <p:cNvPr id="268" name="Google Shape;268;p27"/>
          <p:cNvCxnSpPr/>
          <p:nvPr/>
        </p:nvCxnSpPr>
        <p:spPr>
          <a:xfrm rot="10800000" flipH="1">
            <a:off x="2731919" y="2813629"/>
            <a:ext cx="800" cy="870400"/>
          </a:xfrm>
          <a:prstGeom prst="straightConnector1">
            <a:avLst/>
          </a:prstGeom>
          <a:noFill/>
          <a:ln w="38100" cap="flat" cmpd="sng">
            <a:solidFill>
              <a:schemeClr val="accent1">
                <a:lumMod val="50000"/>
              </a:schemeClr>
            </a:solidFill>
            <a:prstDash val="solid"/>
            <a:round/>
            <a:headEnd type="none" w="med" len="med"/>
            <a:tailEnd type="oval" w="med" len="med"/>
          </a:ln>
        </p:spPr>
      </p:cxnSp>
      <p:sp>
        <p:nvSpPr>
          <p:cNvPr id="269" name="Google Shape;269;p27"/>
          <p:cNvSpPr txBox="1"/>
          <p:nvPr/>
        </p:nvSpPr>
        <p:spPr>
          <a:xfrm>
            <a:off x="2661610" y="2256840"/>
            <a:ext cx="1780800" cy="800179"/>
          </a:xfrm>
          <a:prstGeom prst="rect">
            <a:avLst/>
          </a:prstGeom>
          <a:noFill/>
          <a:ln>
            <a:noFill/>
          </a:ln>
        </p:spPr>
        <p:txBody>
          <a:bodyPr spcFirstLastPara="1" wrap="square" lIns="121900" tIns="121900" rIns="121900" bIns="121900" anchor="t" anchorCtr="0">
            <a:spAutoFit/>
          </a:bodyPr>
          <a:lstStyle/>
          <a:p>
            <a:pPr algn="ctr"/>
            <a:r>
              <a:rPr lang="it" b="1" dirty="0">
                <a:latin typeface="Inter"/>
                <a:ea typeface="Inter"/>
                <a:cs typeface="Inter"/>
                <a:sym typeface="Inter"/>
              </a:rPr>
              <a:t>19/03/2020</a:t>
            </a:r>
            <a:endParaRPr b="1" dirty="0">
              <a:latin typeface="Inter"/>
              <a:ea typeface="Inter"/>
              <a:cs typeface="Inter"/>
              <a:sym typeface="Inter"/>
            </a:endParaRPr>
          </a:p>
          <a:p>
            <a:pPr algn="ctr"/>
            <a:r>
              <a:rPr lang="it" dirty="0">
                <a:latin typeface="Inter"/>
                <a:ea typeface="Inter"/>
                <a:cs typeface="Inter"/>
                <a:sym typeface="Inter"/>
              </a:rPr>
              <a:t>Project starts</a:t>
            </a:r>
            <a:endParaRPr dirty="0"/>
          </a:p>
        </p:txBody>
      </p:sp>
      <p:cxnSp>
        <p:nvCxnSpPr>
          <p:cNvPr id="270" name="Google Shape;270;p27"/>
          <p:cNvCxnSpPr/>
          <p:nvPr/>
        </p:nvCxnSpPr>
        <p:spPr>
          <a:xfrm rot="10800000" flipH="1">
            <a:off x="4591186" y="2813629"/>
            <a:ext cx="800" cy="870400"/>
          </a:xfrm>
          <a:prstGeom prst="straightConnector1">
            <a:avLst/>
          </a:prstGeom>
          <a:noFill/>
          <a:ln w="38100" cap="flat" cmpd="sng">
            <a:solidFill>
              <a:schemeClr val="accent2"/>
            </a:solidFill>
            <a:prstDash val="solid"/>
            <a:round/>
            <a:headEnd type="none" w="med" len="med"/>
            <a:tailEnd type="oval" w="med" len="med"/>
          </a:ln>
        </p:spPr>
      </p:cxnSp>
      <p:cxnSp>
        <p:nvCxnSpPr>
          <p:cNvPr id="271" name="Google Shape;271;p27"/>
          <p:cNvCxnSpPr/>
          <p:nvPr/>
        </p:nvCxnSpPr>
        <p:spPr>
          <a:xfrm rot="10800000" flipH="1">
            <a:off x="7456088" y="2813629"/>
            <a:ext cx="800" cy="870400"/>
          </a:xfrm>
          <a:prstGeom prst="straightConnector1">
            <a:avLst/>
          </a:prstGeom>
          <a:noFill/>
          <a:ln w="38100" cap="flat" cmpd="sng">
            <a:solidFill>
              <a:schemeClr val="accent2"/>
            </a:solidFill>
            <a:prstDash val="solid"/>
            <a:round/>
            <a:headEnd type="none" w="med" len="med"/>
            <a:tailEnd type="oval" w="med" len="med"/>
          </a:ln>
        </p:spPr>
      </p:cxnSp>
      <p:cxnSp>
        <p:nvCxnSpPr>
          <p:cNvPr id="272" name="Google Shape;272;p27"/>
          <p:cNvCxnSpPr/>
          <p:nvPr/>
        </p:nvCxnSpPr>
        <p:spPr>
          <a:xfrm rot="10800000" flipH="1">
            <a:off x="10207684" y="2813629"/>
            <a:ext cx="800" cy="870400"/>
          </a:xfrm>
          <a:prstGeom prst="straightConnector1">
            <a:avLst/>
          </a:prstGeom>
          <a:noFill/>
          <a:ln w="38100" cap="flat" cmpd="sng">
            <a:solidFill>
              <a:schemeClr val="accent2"/>
            </a:solidFill>
            <a:prstDash val="solid"/>
            <a:round/>
            <a:headEnd type="none" w="med" len="med"/>
            <a:tailEnd type="oval" w="med" len="med"/>
          </a:ln>
        </p:spPr>
      </p:cxnSp>
      <p:sp>
        <p:nvSpPr>
          <p:cNvPr id="273" name="Google Shape;273;p27"/>
          <p:cNvSpPr txBox="1"/>
          <p:nvPr/>
        </p:nvSpPr>
        <p:spPr>
          <a:xfrm>
            <a:off x="4623252" y="2284580"/>
            <a:ext cx="2042400" cy="1354176"/>
          </a:xfrm>
          <a:prstGeom prst="rect">
            <a:avLst/>
          </a:prstGeom>
          <a:noFill/>
          <a:ln>
            <a:noFill/>
          </a:ln>
        </p:spPr>
        <p:txBody>
          <a:bodyPr spcFirstLastPara="1" wrap="square" lIns="121900" tIns="121900" rIns="121900" bIns="121900" anchor="t" anchorCtr="0">
            <a:spAutoFit/>
          </a:bodyPr>
          <a:lstStyle/>
          <a:p>
            <a:pPr algn="ctr"/>
            <a:r>
              <a:rPr lang="it" b="1">
                <a:latin typeface="Inter"/>
                <a:ea typeface="Inter"/>
                <a:cs typeface="Inter"/>
                <a:sym typeface="Inter"/>
              </a:rPr>
              <a:t>01/05/2020</a:t>
            </a:r>
            <a:endParaRPr b="1">
              <a:latin typeface="Inter"/>
              <a:ea typeface="Inter"/>
              <a:cs typeface="Inter"/>
              <a:sym typeface="Inter"/>
            </a:endParaRPr>
          </a:p>
          <a:p>
            <a:pPr algn="ctr"/>
            <a:r>
              <a:rPr lang="it">
                <a:latin typeface="Inter"/>
                <a:ea typeface="Inter"/>
                <a:cs typeface="Inter"/>
                <a:sym typeface="Inter"/>
              </a:rPr>
              <a:t>US FDA Emergency Use Authorization</a:t>
            </a:r>
            <a:endParaRPr>
              <a:latin typeface="Inter"/>
              <a:ea typeface="Inter"/>
              <a:cs typeface="Inter"/>
              <a:sym typeface="Inter"/>
            </a:endParaRPr>
          </a:p>
        </p:txBody>
      </p:sp>
      <p:sp>
        <p:nvSpPr>
          <p:cNvPr id="274" name="Google Shape;274;p27"/>
          <p:cNvSpPr txBox="1"/>
          <p:nvPr/>
        </p:nvSpPr>
        <p:spPr>
          <a:xfrm>
            <a:off x="7527904" y="2269846"/>
            <a:ext cx="2069200" cy="1354176"/>
          </a:xfrm>
          <a:prstGeom prst="rect">
            <a:avLst/>
          </a:prstGeom>
          <a:noFill/>
          <a:ln>
            <a:noFill/>
          </a:ln>
        </p:spPr>
        <p:txBody>
          <a:bodyPr spcFirstLastPara="1" wrap="square" lIns="121900" tIns="121900" rIns="121900" bIns="121900" anchor="t" anchorCtr="0">
            <a:spAutoFit/>
          </a:bodyPr>
          <a:lstStyle/>
          <a:p>
            <a:pPr algn="ctr"/>
            <a:r>
              <a:rPr lang="it" b="1">
                <a:latin typeface="Inter"/>
                <a:ea typeface="Inter"/>
                <a:cs typeface="Inter"/>
                <a:sym typeface="Inter"/>
              </a:rPr>
              <a:t>30/09/2020</a:t>
            </a:r>
            <a:endParaRPr b="1">
              <a:latin typeface="Inter"/>
              <a:ea typeface="Inter"/>
              <a:cs typeface="Inter"/>
              <a:sym typeface="Inter"/>
            </a:endParaRPr>
          </a:p>
          <a:p>
            <a:pPr algn="ctr"/>
            <a:r>
              <a:rPr lang="it">
                <a:latin typeface="Inter"/>
                <a:ea typeface="Inter"/>
                <a:cs typeface="Inter"/>
                <a:sym typeface="Inter"/>
              </a:rPr>
              <a:t>Health Canada Interim Order approval</a:t>
            </a:r>
            <a:endParaRPr>
              <a:latin typeface="Inter"/>
              <a:ea typeface="Inter"/>
              <a:cs typeface="Inter"/>
              <a:sym typeface="Inter"/>
            </a:endParaRPr>
          </a:p>
        </p:txBody>
      </p:sp>
      <p:sp>
        <p:nvSpPr>
          <p:cNvPr id="275" name="Google Shape;275;p27"/>
          <p:cNvSpPr txBox="1"/>
          <p:nvPr/>
        </p:nvSpPr>
        <p:spPr>
          <a:xfrm>
            <a:off x="9955635" y="1658717"/>
            <a:ext cx="2236635" cy="1631175"/>
          </a:xfrm>
          <a:prstGeom prst="rect">
            <a:avLst/>
          </a:prstGeom>
          <a:noFill/>
          <a:ln>
            <a:noFill/>
          </a:ln>
        </p:spPr>
        <p:txBody>
          <a:bodyPr spcFirstLastPara="1" wrap="square" lIns="121900" tIns="121900" rIns="121900" bIns="121900" anchor="t" anchorCtr="0">
            <a:spAutoFit/>
          </a:bodyPr>
          <a:lstStyle/>
          <a:p>
            <a:pPr algn="ctr"/>
            <a:r>
              <a:rPr lang="it" b="1">
                <a:latin typeface="Inter"/>
                <a:ea typeface="Inter"/>
                <a:cs typeface="Inter"/>
                <a:sym typeface="Inter"/>
              </a:rPr>
              <a:t>02/2021</a:t>
            </a:r>
            <a:endParaRPr b="1">
              <a:latin typeface="Inter"/>
              <a:ea typeface="Inter"/>
              <a:cs typeface="Inter"/>
              <a:sym typeface="Inter"/>
            </a:endParaRPr>
          </a:p>
          <a:p>
            <a:pPr algn="ctr"/>
            <a:r>
              <a:rPr lang="it">
                <a:latin typeface="Inter"/>
                <a:ea typeface="Inter"/>
                <a:cs typeface="Inter"/>
                <a:sym typeface="Inter"/>
              </a:rPr>
              <a:t>7300 ventilators delivered to Canadian Government</a:t>
            </a:r>
            <a:endParaRPr>
              <a:latin typeface="Inter"/>
              <a:ea typeface="Inter"/>
              <a:cs typeface="Inter"/>
              <a:sym typeface="Inter"/>
            </a:endParaRPr>
          </a:p>
        </p:txBody>
      </p:sp>
      <p:cxnSp>
        <p:nvCxnSpPr>
          <p:cNvPr id="276" name="Google Shape;276;p27"/>
          <p:cNvCxnSpPr/>
          <p:nvPr/>
        </p:nvCxnSpPr>
        <p:spPr>
          <a:xfrm flipH="1">
            <a:off x="10819084" y="3684029"/>
            <a:ext cx="800" cy="870400"/>
          </a:xfrm>
          <a:prstGeom prst="straightConnector1">
            <a:avLst/>
          </a:prstGeom>
          <a:noFill/>
          <a:ln w="38100" cap="flat" cmpd="sng">
            <a:solidFill>
              <a:schemeClr val="accent2"/>
            </a:solidFill>
            <a:prstDash val="solid"/>
            <a:round/>
            <a:headEnd type="none" w="med" len="med"/>
            <a:tailEnd type="oval" w="med" len="med"/>
          </a:ln>
        </p:spPr>
      </p:cxnSp>
      <p:sp>
        <p:nvSpPr>
          <p:cNvPr id="277" name="Google Shape;277;p27"/>
          <p:cNvSpPr txBox="1"/>
          <p:nvPr/>
        </p:nvSpPr>
        <p:spPr>
          <a:xfrm>
            <a:off x="10722772" y="4094496"/>
            <a:ext cx="1405400" cy="1354176"/>
          </a:xfrm>
          <a:prstGeom prst="rect">
            <a:avLst/>
          </a:prstGeom>
          <a:noFill/>
          <a:ln>
            <a:noFill/>
          </a:ln>
        </p:spPr>
        <p:txBody>
          <a:bodyPr spcFirstLastPara="1" wrap="square" lIns="121900" tIns="121900" rIns="121900" bIns="121900" anchor="t" anchorCtr="0">
            <a:spAutoFit/>
          </a:bodyPr>
          <a:lstStyle/>
          <a:p>
            <a:pPr algn="ctr"/>
            <a:r>
              <a:rPr lang="it" b="1" dirty="0">
                <a:latin typeface="Inter"/>
                <a:ea typeface="Inter"/>
                <a:cs typeface="Inter"/>
                <a:sym typeface="Inter"/>
              </a:rPr>
              <a:t>04/2021</a:t>
            </a:r>
            <a:endParaRPr b="1" dirty="0">
              <a:latin typeface="Inter"/>
              <a:ea typeface="Inter"/>
              <a:cs typeface="Inter"/>
              <a:sym typeface="Inter"/>
            </a:endParaRPr>
          </a:p>
          <a:p>
            <a:pPr algn="ctr"/>
            <a:r>
              <a:rPr lang="it" dirty="0">
                <a:latin typeface="Inter"/>
                <a:ea typeface="Inter"/>
                <a:cs typeface="Inter"/>
                <a:sym typeface="Inter"/>
              </a:rPr>
              <a:t>MVM obtains CE mark</a:t>
            </a:r>
            <a:endParaRPr dirty="0">
              <a:latin typeface="Inter"/>
              <a:ea typeface="Inter"/>
              <a:cs typeface="Inter"/>
              <a:sym typeface="Inter"/>
            </a:endParaRPr>
          </a:p>
        </p:txBody>
      </p:sp>
      <p:sp>
        <p:nvSpPr>
          <p:cNvPr id="278" name="Google Shape;278;p27"/>
          <p:cNvSpPr txBox="1"/>
          <p:nvPr/>
        </p:nvSpPr>
        <p:spPr>
          <a:xfrm>
            <a:off x="8132259" y="4304869"/>
            <a:ext cx="2662800" cy="1354176"/>
          </a:xfrm>
          <a:prstGeom prst="rect">
            <a:avLst/>
          </a:prstGeom>
          <a:noFill/>
          <a:ln>
            <a:noFill/>
          </a:ln>
        </p:spPr>
        <p:txBody>
          <a:bodyPr spcFirstLastPara="1" wrap="square" lIns="121900" tIns="121900" rIns="121900" bIns="121900" anchor="t" anchorCtr="0">
            <a:spAutoFit/>
          </a:bodyPr>
          <a:lstStyle/>
          <a:p>
            <a:pPr algn="ctr"/>
            <a:r>
              <a:rPr lang="it" b="1" dirty="0">
                <a:latin typeface="Inter"/>
                <a:ea typeface="Inter"/>
                <a:cs typeface="Inter"/>
                <a:sym typeface="Inter"/>
              </a:rPr>
              <a:t>30/11/2020</a:t>
            </a:r>
            <a:endParaRPr b="1" dirty="0">
              <a:latin typeface="Inter"/>
              <a:ea typeface="Inter"/>
              <a:cs typeface="Inter"/>
              <a:sym typeface="Inter"/>
            </a:endParaRPr>
          </a:p>
          <a:p>
            <a:pPr algn="ctr"/>
            <a:r>
              <a:rPr lang="it" dirty="0">
                <a:latin typeface="Inter"/>
                <a:ea typeface="Inter"/>
                <a:cs typeface="Inter"/>
                <a:sym typeface="Inter"/>
              </a:rPr>
              <a:t>Canadian Standards Association (CSA) certification</a:t>
            </a:r>
            <a:endParaRPr dirty="0">
              <a:latin typeface="Inter"/>
              <a:ea typeface="Inter"/>
              <a:cs typeface="Inter"/>
              <a:sym typeface="Inter"/>
            </a:endParaRPr>
          </a:p>
        </p:txBody>
      </p:sp>
      <p:cxnSp>
        <p:nvCxnSpPr>
          <p:cNvPr id="279" name="Google Shape;279;p27"/>
          <p:cNvCxnSpPr/>
          <p:nvPr/>
        </p:nvCxnSpPr>
        <p:spPr>
          <a:xfrm flipH="1">
            <a:off x="8556186" y="3664779"/>
            <a:ext cx="800" cy="870400"/>
          </a:xfrm>
          <a:prstGeom prst="straightConnector1">
            <a:avLst/>
          </a:prstGeom>
          <a:noFill/>
          <a:ln w="38100" cap="flat" cmpd="sng">
            <a:solidFill>
              <a:schemeClr val="accent2"/>
            </a:solidFill>
            <a:prstDash val="solid"/>
            <a:round/>
            <a:headEnd type="none" w="med" len="med"/>
            <a:tailEnd type="oval" w="med" len="med"/>
          </a:ln>
        </p:spPr>
      </p:cxnSp>
      <p:sp>
        <p:nvSpPr>
          <p:cNvPr id="280" name="Google Shape;280;p27"/>
          <p:cNvSpPr txBox="1"/>
          <p:nvPr/>
        </p:nvSpPr>
        <p:spPr>
          <a:xfrm>
            <a:off x="5498419" y="3766280"/>
            <a:ext cx="2141200" cy="1077178"/>
          </a:xfrm>
          <a:prstGeom prst="rect">
            <a:avLst/>
          </a:prstGeom>
          <a:noFill/>
          <a:ln>
            <a:noFill/>
          </a:ln>
        </p:spPr>
        <p:txBody>
          <a:bodyPr spcFirstLastPara="1" wrap="square" lIns="121900" tIns="121900" rIns="121900" bIns="121900" anchor="t" anchorCtr="0">
            <a:spAutoFit/>
          </a:bodyPr>
          <a:lstStyle/>
          <a:p>
            <a:pPr algn="ctr"/>
            <a:r>
              <a:rPr lang="it" b="1">
                <a:latin typeface="Inter"/>
                <a:ea typeface="Inter"/>
                <a:cs typeface="Inter"/>
                <a:sym typeface="Inter"/>
              </a:rPr>
              <a:t>30/07/2020</a:t>
            </a:r>
            <a:endParaRPr b="1">
              <a:latin typeface="Inter"/>
              <a:ea typeface="Inter"/>
              <a:cs typeface="Inter"/>
              <a:sym typeface="Inter"/>
            </a:endParaRPr>
          </a:p>
          <a:p>
            <a:pPr algn="ctr"/>
            <a:r>
              <a:rPr lang="it">
                <a:latin typeface="Inter"/>
                <a:ea typeface="Inter"/>
                <a:cs typeface="Inter"/>
                <a:sym typeface="Inter"/>
              </a:rPr>
              <a:t>Health Canada submission</a:t>
            </a:r>
            <a:endParaRPr>
              <a:latin typeface="Inter"/>
              <a:ea typeface="Inter"/>
              <a:cs typeface="Inter"/>
              <a:sym typeface="Inter"/>
            </a:endParaRPr>
          </a:p>
        </p:txBody>
      </p:sp>
      <p:cxnSp>
        <p:nvCxnSpPr>
          <p:cNvPr id="281" name="Google Shape;281;p27"/>
          <p:cNvCxnSpPr/>
          <p:nvPr/>
        </p:nvCxnSpPr>
        <p:spPr>
          <a:xfrm flipH="1">
            <a:off x="5463086" y="3664812"/>
            <a:ext cx="800" cy="870400"/>
          </a:xfrm>
          <a:prstGeom prst="straightConnector1">
            <a:avLst/>
          </a:prstGeom>
          <a:noFill/>
          <a:ln w="38100" cap="flat" cmpd="sng">
            <a:solidFill>
              <a:schemeClr val="accent2"/>
            </a:solidFill>
            <a:prstDash val="solid"/>
            <a:round/>
            <a:headEnd type="none" w="med" len="med"/>
            <a:tailEnd type="oval" w="med" len="med"/>
          </a:ln>
        </p:spPr>
      </p:cxnSp>
      <p:sp>
        <p:nvSpPr>
          <p:cNvPr id="282" name="Google Shape;282;p27"/>
          <p:cNvSpPr txBox="1"/>
          <p:nvPr/>
        </p:nvSpPr>
        <p:spPr>
          <a:xfrm>
            <a:off x="2904286" y="4265913"/>
            <a:ext cx="2380400" cy="1354176"/>
          </a:xfrm>
          <a:prstGeom prst="rect">
            <a:avLst/>
          </a:prstGeom>
          <a:noFill/>
          <a:ln>
            <a:noFill/>
          </a:ln>
        </p:spPr>
        <p:txBody>
          <a:bodyPr spcFirstLastPara="1" wrap="square" lIns="121900" tIns="121900" rIns="121900" bIns="121900" anchor="t" anchorCtr="0">
            <a:spAutoFit/>
          </a:bodyPr>
          <a:lstStyle/>
          <a:p>
            <a:pPr algn="ctr"/>
            <a:r>
              <a:rPr lang="it" b="1" dirty="0">
                <a:latin typeface="Inter"/>
                <a:ea typeface="Inter"/>
                <a:cs typeface="Inter"/>
                <a:sym typeface="Inter"/>
              </a:rPr>
              <a:t>19/04/2020</a:t>
            </a:r>
            <a:endParaRPr b="1" dirty="0">
              <a:latin typeface="Inter"/>
              <a:ea typeface="Inter"/>
              <a:cs typeface="Inter"/>
              <a:sym typeface="Inter"/>
            </a:endParaRPr>
          </a:p>
          <a:p>
            <a:pPr algn="ctr"/>
            <a:r>
              <a:rPr lang="it" dirty="0">
                <a:latin typeface="Inter"/>
                <a:ea typeface="Inter"/>
                <a:cs typeface="Inter"/>
                <a:sym typeface="Inter"/>
              </a:rPr>
              <a:t>First series production units in Italy</a:t>
            </a:r>
            <a:endParaRPr dirty="0">
              <a:latin typeface="Inter"/>
              <a:ea typeface="Inter"/>
              <a:cs typeface="Inter"/>
              <a:sym typeface="Inter"/>
            </a:endParaRPr>
          </a:p>
        </p:txBody>
      </p:sp>
      <p:cxnSp>
        <p:nvCxnSpPr>
          <p:cNvPr id="283" name="Google Shape;283;p27"/>
          <p:cNvCxnSpPr/>
          <p:nvPr/>
        </p:nvCxnSpPr>
        <p:spPr>
          <a:xfrm flipH="1">
            <a:off x="3220986" y="3664812"/>
            <a:ext cx="800" cy="870400"/>
          </a:xfrm>
          <a:prstGeom prst="straightConnector1">
            <a:avLst/>
          </a:prstGeom>
          <a:noFill/>
          <a:ln w="38100" cap="flat" cmpd="sng">
            <a:solidFill>
              <a:schemeClr val="accent2"/>
            </a:solidFill>
            <a:prstDash val="solid"/>
            <a:round/>
            <a:headEnd type="none" w="med" len="med"/>
            <a:tailEnd type="oval" w="med" len="med"/>
          </a:ln>
        </p:spPr>
      </p:cxnSp>
      <p:cxnSp>
        <p:nvCxnSpPr>
          <p:cNvPr id="24" name="Google Shape;283;p27">
            <a:extLst>
              <a:ext uri="{FF2B5EF4-FFF2-40B4-BE49-F238E27FC236}">
                <a16:creationId xmlns:a16="http://schemas.microsoft.com/office/drawing/2014/main" id="{10E8D14C-8AC0-471D-A570-163DF5F6BE84}"/>
              </a:ext>
            </a:extLst>
          </p:cNvPr>
          <p:cNvCxnSpPr/>
          <p:nvPr/>
        </p:nvCxnSpPr>
        <p:spPr>
          <a:xfrm flipH="1">
            <a:off x="958088" y="3684029"/>
            <a:ext cx="800" cy="870400"/>
          </a:xfrm>
          <a:prstGeom prst="straightConnector1">
            <a:avLst/>
          </a:prstGeom>
          <a:noFill/>
          <a:ln w="38100" cap="flat" cmpd="sng">
            <a:solidFill>
              <a:schemeClr val="accent2"/>
            </a:solidFill>
            <a:prstDash val="solid"/>
            <a:round/>
            <a:headEnd type="none" w="med" len="med"/>
            <a:tailEnd type="oval" w="med" len="med"/>
          </a:ln>
        </p:spPr>
      </p:cxnSp>
      <p:sp>
        <p:nvSpPr>
          <p:cNvPr id="25" name="Google Shape;269;p27">
            <a:extLst>
              <a:ext uri="{FF2B5EF4-FFF2-40B4-BE49-F238E27FC236}">
                <a16:creationId xmlns:a16="http://schemas.microsoft.com/office/drawing/2014/main" id="{C5F422D3-CC13-42F9-8525-DE9CA248A2FC}"/>
              </a:ext>
            </a:extLst>
          </p:cNvPr>
          <p:cNvSpPr txBox="1"/>
          <p:nvPr/>
        </p:nvSpPr>
        <p:spPr>
          <a:xfrm>
            <a:off x="75512" y="2506277"/>
            <a:ext cx="1780800" cy="1077178"/>
          </a:xfrm>
          <a:prstGeom prst="rect">
            <a:avLst/>
          </a:prstGeom>
          <a:noFill/>
          <a:ln>
            <a:noFill/>
          </a:ln>
        </p:spPr>
        <p:txBody>
          <a:bodyPr spcFirstLastPara="1" wrap="square" lIns="121900" tIns="121900" rIns="121900" bIns="121900" anchor="t" anchorCtr="0">
            <a:spAutoFit/>
          </a:bodyPr>
          <a:lstStyle/>
          <a:p>
            <a:pPr algn="ctr"/>
            <a:r>
              <a:rPr lang="it" b="1" dirty="0">
                <a:latin typeface="Inter"/>
                <a:ea typeface="Inter"/>
                <a:cs typeface="Inter"/>
                <a:sym typeface="Inter"/>
              </a:rPr>
              <a:t>21/02/2020</a:t>
            </a:r>
            <a:endParaRPr b="1" dirty="0">
              <a:latin typeface="Inter"/>
              <a:ea typeface="Inter"/>
              <a:cs typeface="Inter"/>
              <a:sym typeface="Inter"/>
            </a:endParaRPr>
          </a:p>
          <a:p>
            <a:pPr algn="ctr"/>
            <a:r>
              <a:rPr lang="it" dirty="0">
                <a:latin typeface="Inter"/>
                <a:ea typeface="Inter"/>
                <a:cs typeface="Inter"/>
                <a:sym typeface="Inter"/>
              </a:rPr>
              <a:t>First patient in Italy</a:t>
            </a:r>
            <a:endParaRPr dirty="0"/>
          </a:p>
        </p:txBody>
      </p:sp>
      <p:sp>
        <p:nvSpPr>
          <p:cNvPr id="26" name="Google Shape;269;p27">
            <a:extLst>
              <a:ext uri="{FF2B5EF4-FFF2-40B4-BE49-F238E27FC236}">
                <a16:creationId xmlns:a16="http://schemas.microsoft.com/office/drawing/2014/main" id="{9CD161E6-04FA-4AEE-983E-41EE5C3B19E6}"/>
              </a:ext>
            </a:extLst>
          </p:cNvPr>
          <p:cNvSpPr txBox="1"/>
          <p:nvPr/>
        </p:nvSpPr>
        <p:spPr>
          <a:xfrm>
            <a:off x="543272" y="4175433"/>
            <a:ext cx="2282914" cy="1077178"/>
          </a:xfrm>
          <a:prstGeom prst="rect">
            <a:avLst/>
          </a:prstGeom>
          <a:noFill/>
          <a:ln>
            <a:noFill/>
          </a:ln>
        </p:spPr>
        <p:txBody>
          <a:bodyPr spcFirstLastPara="1" wrap="square" lIns="121900" tIns="121900" rIns="121900" bIns="121900" anchor="t" anchorCtr="0">
            <a:spAutoFit/>
          </a:bodyPr>
          <a:lstStyle/>
          <a:p>
            <a:pPr algn="ctr"/>
            <a:r>
              <a:rPr lang="it" b="1" dirty="0">
                <a:latin typeface="Inter"/>
                <a:ea typeface="Inter"/>
                <a:cs typeface="Inter"/>
                <a:sym typeface="Inter"/>
              </a:rPr>
              <a:t>09/3/2020</a:t>
            </a:r>
            <a:endParaRPr b="1" dirty="0">
              <a:latin typeface="Inter"/>
              <a:ea typeface="Inter"/>
              <a:cs typeface="Inter"/>
              <a:sym typeface="Inter"/>
            </a:endParaRPr>
          </a:p>
          <a:p>
            <a:pPr algn="ctr"/>
            <a:r>
              <a:rPr lang="it" dirty="0">
                <a:latin typeface="Inter"/>
                <a:ea typeface="Inter"/>
                <a:cs typeface="Inter"/>
                <a:sym typeface="Inter"/>
              </a:rPr>
              <a:t>Lockdown in Italy and collapse of the ICUs</a:t>
            </a:r>
            <a:endParaRPr dirty="0"/>
          </a:p>
        </p:txBody>
      </p:sp>
      <p:cxnSp>
        <p:nvCxnSpPr>
          <p:cNvPr id="28" name="Google Shape;268;p27">
            <a:extLst>
              <a:ext uri="{FF2B5EF4-FFF2-40B4-BE49-F238E27FC236}">
                <a16:creationId xmlns:a16="http://schemas.microsoft.com/office/drawing/2014/main" id="{149F5126-F8C9-4AC9-8284-89B9BABFDBDE}"/>
              </a:ext>
            </a:extLst>
          </p:cNvPr>
          <p:cNvCxnSpPr/>
          <p:nvPr/>
        </p:nvCxnSpPr>
        <p:spPr>
          <a:xfrm rot="10800000" flipH="1">
            <a:off x="230884" y="2813629"/>
            <a:ext cx="800" cy="870400"/>
          </a:xfrm>
          <a:prstGeom prst="straightConnector1">
            <a:avLst/>
          </a:prstGeom>
          <a:noFill/>
          <a:ln w="38100" cap="flat" cmpd="sng">
            <a:solidFill>
              <a:schemeClr val="accent2"/>
            </a:solidFill>
            <a:prstDash val="solid"/>
            <a:round/>
            <a:headEnd type="none" w="med" len="med"/>
            <a:tailEnd type="oval" w="med" len="med"/>
          </a:ln>
        </p:spPr>
      </p:cxnSp>
      <p:pic>
        <p:nvPicPr>
          <p:cNvPr id="29" name="Picture 4">
            <a:extLst>
              <a:ext uri="{FF2B5EF4-FFF2-40B4-BE49-F238E27FC236}">
                <a16:creationId xmlns:a16="http://schemas.microsoft.com/office/drawing/2014/main" id="{7D8129A1-D6C5-4726-BF0D-BBFFE3A685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632" y="1647574"/>
            <a:ext cx="1459928" cy="96799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A person standing in a courtyard in front of a large building&#10;&#10;Description automatically generated with low confidence">
            <a:extLst>
              <a:ext uri="{FF2B5EF4-FFF2-40B4-BE49-F238E27FC236}">
                <a16:creationId xmlns:a16="http://schemas.microsoft.com/office/drawing/2014/main" id="{879E35CD-703C-409E-B860-853A6BC396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610" y="5137150"/>
            <a:ext cx="1670502" cy="938663"/>
          </a:xfrm>
          <a:prstGeom prst="rect">
            <a:avLst/>
          </a:prstGeom>
        </p:spPr>
      </p:pic>
      <p:pic>
        <p:nvPicPr>
          <p:cNvPr id="31" name="Picture 2">
            <a:extLst>
              <a:ext uri="{FF2B5EF4-FFF2-40B4-BE49-F238E27FC236}">
                <a16:creationId xmlns:a16="http://schemas.microsoft.com/office/drawing/2014/main" id="{2404F350-0145-48C9-BF84-24B2039F162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1070" b="62015"/>
          <a:stretch/>
        </p:blipFill>
        <p:spPr bwMode="auto">
          <a:xfrm>
            <a:off x="5147717" y="4756665"/>
            <a:ext cx="1448285" cy="125076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A red and white flag&#10;&#10;Description automatically generated with medium confidence">
            <a:extLst>
              <a:ext uri="{FF2B5EF4-FFF2-40B4-BE49-F238E27FC236}">
                <a16:creationId xmlns:a16="http://schemas.microsoft.com/office/drawing/2014/main" id="{C9D89692-72FE-48E3-96AF-A2BA96F6C5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60369" y="1676600"/>
            <a:ext cx="1825486" cy="630901"/>
          </a:xfrm>
          <a:prstGeom prst="rect">
            <a:avLst/>
          </a:prstGeom>
        </p:spPr>
      </p:pic>
      <p:pic>
        <p:nvPicPr>
          <p:cNvPr id="33" name="Picture 32" descr="A picture containing logo&#10;&#10;Description automatically generated">
            <a:extLst>
              <a:ext uri="{FF2B5EF4-FFF2-40B4-BE49-F238E27FC236}">
                <a16:creationId xmlns:a16="http://schemas.microsoft.com/office/drawing/2014/main" id="{C5285CC6-ECF8-4743-9617-76BAE235C0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53298" y="3746126"/>
            <a:ext cx="1611126" cy="707771"/>
          </a:xfrm>
          <a:prstGeom prst="rect">
            <a:avLst/>
          </a:prstGeom>
        </p:spPr>
      </p:pic>
      <p:pic>
        <p:nvPicPr>
          <p:cNvPr id="34" name="Picture 33" descr="Shape&#10;&#10;Description automatically generated with medium confidence">
            <a:extLst>
              <a:ext uri="{FF2B5EF4-FFF2-40B4-BE49-F238E27FC236}">
                <a16:creationId xmlns:a16="http://schemas.microsoft.com/office/drawing/2014/main" id="{12247615-870C-4309-B5DD-6CE773D8E49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42524" y="5424021"/>
            <a:ext cx="549080" cy="3921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499"/>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499"/>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499"/>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499"/>
                                          </p:stCondLst>
                                        </p:cTn>
                                        <p:tgtEl>
                                          <p:spTgt spid="267"/>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999"/>
                                          </p:stCondLst>
                                        </p:cTn>
                                        <p:tgtEl>
                                          <p:spTgt spid="26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999"/>
                                          </p:stCondLst>
                                        </p:cTn>
                                        <p:tgtEl>
                                          <p:spTgt spid="268"/>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999"/>
                                          </p:stCondLst>
                                        </p:cTn>
                                        <p:tgtEl>
                                          <p:spTgt spid="28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999"/>
                                          </p:stCondLst>
                                        </p:cTn>
                                        <p:tgtEl>
                                          <p:spTgt spid="282"/>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999"/>
                                          </p:stCondLst>
                                        </p:cTn>
                                        <p:tgtEl>
                                          <p:spTgt spid="31"/>
                                        </p:tgtEl>
                                        <p:attrNameLst>
                                          <p:attrName>style.visibility</p:attrName>
                                        </p:attrNameLst>
                                      </p:cBhvr>
                                      <p:to>
                                        <p:strVal val="visible"/>
                                      </p:to>
                                    </p:set>
                                  </p:childTnLst>
                                </p:cTn>
                              </p:par>
                            </p:childTnLst>
                          </p:cTn>
                        </p:par>
                        <p:par>
                          <p:cTn id="30" fill="hold">
                            <p:stCondLst>
                              <p:cond delay="1500"/>
                            </p:stCondLst>
                            <p:childTnLst>
                              <p:par>
                                <p:cTn id="31" presetID="1" presetClass="entr" presetSubtype="0" fill="hold" nodeType="afterEffect">
                                  <p:stCondLst>
                                    <p:cond delay="0"/>
                                  </p:stCondLst>
                                  <p:childTnLst>
                                    <p:set>
                                      <p:cBhvr>
                                        <p:cTn id="32" dur="1" fill="hold">
                                          <p:stCondLst>
                                            <p:cond delay="999"/>
                                          </p:stCondLst>
                                        </p:cTn>
                                        <p:tgtEl>
                                          <p:spTgt spid="27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999"/>
                                          </p:stCondLst>
                                        </p:cTn>
                                        <p:tgtEl>
                                          <p:spTgt spid="27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999"/>
                                          </p:stCondLst>
                                        </p:cTn>
                                        <p:tgtEl>
                                          <p:spTgt spid="32"/>
                                        </p:tgtEl>
                                        <p:attrNameLst>
                                          <p:attrName>style.visibility</p:attrName>
                                        </p:attrNameLst>
                                      </p:cBhvr>
                                      <p:to>
                                        <p:strVal val="visible"/>
                                      </p:to>
                                    </p:set>
                                  </p:childTnLst>
                                </p:cTn>
                              </p:par>
                            </p:childTnLst>
                          </p:cTn>
                        </p:par>
                        <p:par>
                          <p:cTn id="37" fill="hold">
                            <p:stCondLst>
                              <p:cond delay="2500"/>
                            </p:stCondLst>
                            <p:childTnLst>
                              <p:par>
                                <p:cTn id="38" presetID="1" presetClass="entr" presetSubtype="0" fill="hold" nodeType="afterEffect">
                                  <p:stCondLst>
                                    <p:cond delay="0"/>
                                  </p:stCondLst>
                                  <p:childTnLst>
                                    <p:set>
                                      <p:cBhvr>
                                        <p:cTn id="39" dur="1" fill="hold">
                                          <p:stCondLst>
                                            <p:cond delay="999"/>
                                          </p:stCondLst>
                                        </p:cTn>
                                        <p:tgtEl>
                                          <p:spTgt spid="28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999"/>
                                          </p:stCondLst>
                                        </p:cTn>
                                        <p:tgtEl>
                                          <p:spTgt spid="280"/>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999"/>
                                          </p:stCondLst>
                                        </p:cTn>
                                        <p:tgtEl>
                                          <p:spTgt spid="271"/>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999"/>
                                          </p:stCondLst>
                                        </p:cTn>
                                        <p:tgtEl>
                                          <p:spTgt spid="274"/>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999"/>
                                          </p:stCondLst>
                                        </p:cTn>
                                        <p:tgtEl>
                                          <p:spTgt spid="278"/>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999"/>
                                          </p:stCondLst>
                                        </p:cTn>
                                        <p:tgtEl>
                                          <p:spTgt spid="33"/>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999"/>
                                          </p:stCondLst>
                                        </p:cTn>
                                        <p:tgtEl>
                                          <p:spTgt spid="279"/>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999"/>
                                          </p:stCondLst>
                                        </p:cTn>
                                        <p:tgtEl>
                                          <p:spTgt spid="275"/>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999"/>
                                          </p:stCondLst>
                                        </p:cTn>
                                        <p:tgtEl>
                                          <p:spTgt spid="272"/>
                                        </p:tgtEl>
                                        <p:attrNameLst>
                                          <p:attrName>style.visibility</p:attrName>
                                        </p:attrNameLst>
                                      </p:cBhvr>
                                      <p:to>
                                        <p:strVal val="visible"/>
                                      </p:to>
                                    </p:set>
                                  </p:childTnLst>
                                </p:cTn>
                              </p:par>
                            </p:childTnLst>
                          </p:cTn>
                        </p:par>
                        <p:par>
                          <p:cTn id="56" fill="hold">
                            <p:stCondLst>
                              <p:cond delay="3500"/>
                            </p:stCondLst>
                            <p:childTnLst>
                              <p:par>
                                <p:cTn id="57" presetID="1" presetClass="entr" presetSubtype="0" fill="hold" grpId="0" nodeType="afterEffect">
                                  <p:stCondLst>
                                    <p:cond delay="0"/>
                                  </p:stCondLst>
                                  <p:childTnLst>
                                    <p:set>
                                      <p:cBhvr>
                                        <p:cTn id="58" dur="1" fill="hold">
                                          <p:stCondLst>
                                            <p:cond delay="999"/>
                                          </p:stCondLst>
                                        </p:cTn>
                                        <p:tgtEl>
                                          <p:spTgt spid="27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999"/>
                                          </p:stCondLst>
                                        </p:cTn>
                                        <p:tgtEl>
                                          <p:spTgt spid="27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999"/>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 grpId="0"/>
      <p:bldP spid="273" grpId="0"/>
      <p:bldP spid="274" grpId="0"/>
      <p:bldP spid="275" grpId="0"/>
      <p:bldP spid="277" grpId="0"/>
      <p:bldP spid="278" grpId="0"/>
      <p:bldP spid="280" grpId="0"/>
      <p:bldP spid="282" grpId="0"/>
      <p:bldP spid="2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5"/>
          <p:cNvSpPr txBox="1">
            <a:spLocks noGrp="1"/>
          </p:cNvSpPr>
          <p:nvPr>
            <p:ph type="title"/>
          </p:nvPr>
        </p:nvSpPr>
        <p:spPr>
          <a:prstGeom prst="rect">
            <a:avLst/>
          </a:prstGeom>
        </p:spPr>
        <p:txBody>
          <a:bodyPr spcFirstLastPara="1" wrap="square" lIns="0" tIns="0" rIns="0" bIns="0" anchor="b" anchorCtr="0">
            <a:noAutofit/>
          </a:bodyPr>
          <a:lstStyle/>
          <a:p>
            <a:r>
              <a:rPr lang="it" dirty="0"/>
              <a:t>MVM Software components</a:t>
            </a:r>
            <a:endParaRPr dirty="0"/>
          </a:p>
        </p:txBody>
      </p:sp>
      <p:pic>
        <p:nvPicPr>
          <p:cNvPr id="383" name="Google Shape;383;p35"/>
          <p:cNvPicPr preferRelativeResize="0"/>
          <p:nvPr/>
        </p:nvPicPr>
        <p:blipFill>
          <a:blip r:embed="rId3">
            <a:alphaModFix/>
          </a:blip>
          <a:stretch>
            <a:fillRect/>
          </a:stretch>
        </p:blipFill>
        <p:spPr>
          <a:xfrm>
            <a:off x="260345" y="2496200"/>
            <a:ext cx="11785605" cy="314781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1114" y="245628"/>
            <a:ext cx="10650644" cy="996715"/>
          </a:xfrm>
        </p:spPr>
        <p:txBody>
          <a:bodyPr>
            <a:normAutofit/>
          </a:bodyPr>
          <a:lstStyle/>
          <a:p>
            <a:r>
              <a:rPr lang="en-US" noProof="0" dirty="0"/>
              <a:t>Application to MVM</a:t>
            </a:r>
          </a:p>
        </p:txBody>
      </p:sp>
      <p:sp>
        <p:nvSpPr>
          <p:cNvPr id="3" name="Segnaposto contenuto 2"/>
          <p:cNvSpPr>
            <a:spLocks noGrp="1"/>
          </p:cNvSpPr>
          <p:nvPr>
            <p:ph idx="1"/>
          </p:nvPr>
        </p:nvSpPr>
        <p:spPr>
          <a:xfrm>
            <a:off x="218179" y="1029981"/>
            <a:ext cx="11804942" cy="5306105"/>
          </a:xfrm>
        </p:spPr>
        <p:txBody>
          <a:bodyPr>
            <a:normAutofit/>
          </a:bodyPr>
          <a:lstStyle/>
          <a:p>
            <a:pPr lvl="2"/>
            <a:endParaRPr lang="en-US" noProof="0" dirty="0">
              <a:latin typeface="Rubik" panose="00000500000000000000" pitchFamily="2" charset="-79"/>
              <a:cs typeface="Rubik" panose="00000500000000000000" pitchFamily="2" charset="-79"/>
            </a:endParaRPr>
          </a:p>
          <a:p>
            <a:pPr lvl="2"/>
            <a:endParaRPr lang="en-US" noProof="0" dirty="0">
              <a:latin typeface="Rubik" panose="00000500000000000000" pitchFamily="2" charset="-79"/>
              <a:cs typeface="Rubik" panose="00000500000000000000" pitchFamily="2" charset="-79"/>
            </a:endParaRPr>
          </a:p>
          <a:p>
            <a:endParaRPr lang="en-US" b="1" noProof="0" dirty="0"/>
          </a:p>
          <a:p>
            <a:endParaRPr lang="en-US" b="1" noProof="0" dirty="0"/>
          </a:p>
          <a:p>
            <a:endParaRPr lang="en-US" b="1" noProof="0" dirty="0"/>
          </a:p>
          <a:p>
            <a:endParaRPr lang="en-US" b="1" noProof="0" dirty="0"/>
          </a:p>
          <a:p>
            <a:endParaRPr lang="en-US" b="1" noProof="0" dirty="0"/>
          </a:p>
          <a:p>
            <a:endParaRPr lang="en-US" noProof="0" dirty="0"/>
          </a:p>
          <a:p>
            <a:endParaRPr lang="en-US" noProof="0" dirty="0"/>
          </a:p>
        </p:txBody>
      </p:sp>
      <p:pic>
        <p:nvPicPr>
          <p:cNvPr id="4" name="Immagine 3">
            <a:extLst>
              <a:ext uri="{FF2B5EF4-FFF2-40B4-BE49-F238E27FC236}">
                <a16:creationId xmlns:a16="http://schemas.microsoft.com/office/drawing/2014/main" id="{F490010A-658A-4768-90BC-9C27BEB81452}"/>
              </a:ext>
            </a:extLst>
          </p:cNvPr>
          <p:cNvPicPr>
            <a:picLocks noChangeAspect="1"/>
          </p:cNvPicPr>
          <p:nvPr/>
        </p:nvPicPr>
        <p:blipFill>
          <a:blip r:embed="rId3"/>
          <a:stretch>
            <a:fillRect/>
          </a:stretch>
        </p:blipFill>
        <p:spPr>
          <a:xfrm>
            <a:off x="828308" y="1989941"/>
            <a:ext cx="9036452" cy="2464827"/>
          </a:xfrm>
          <a:prstGeom prst="rect">
            <a:avLst/>
          </a:prstGeom>
        </p:spPr>
      </p:pic>
      <p:sp>
        <p:nvSpPr>
          <p:cNvPr id="6" name="CasellaDiTesto 5">
            <a:extLst>
              <a:ext uri="{FF2B5EF4-FFF2-40B4-BE49-F238E27FC236}">
                <a16:creationId xmlns:a16="http://schemas.microsoft.com/office/drawing/2014/main" id="{6CCD5787-8A65-407C-BC6C-C0243248EE91}"/>
              </a:ext>
            </a:extLst>
          </p:cNvPr>
          <p:cNvSpPr txBox="1"/>
          <p:nvPr/>
        </p:nvSpPr>
        <p:spPr>
          <a:xfrm>
            <a:off x="7556962" y="4750801"/>
            <a:ext cx="4364105" cy="1077218"/>
          </a:xfrm>
          <a:prstGeom prst="rect">
            <a:avLst/>
          </a:prstGeom>
          <a:solidFill>
            <a:schemeClr val="accent2">
              <a:lumMod val="20000"/>
              <a:lumOff val="80000"/>
            </a:schemeClr>
          </a:solidFill>
        </p:spPr>
        <p:txBody>
          <a:bodyPr wrap="square" rtlCol="0">
            <a:spAutoFit/>
          </a:bodyPr>
          <a:lstStyle/>
          <a:p>
            <a:r>
              <a:rPr lang="it-IT" sz="1600" b="1" dirty="0">
                <a:solidFill>
                  <a:schemeClr val="accent2">
                    <a:lumMod val="75000"/>
                  </a:schemeClr>
                </a:solidFill>
                <a:latin typeface="Rubik" panose="00000500000000000000" pitchFamily="2" charset="-79"/>
                <a:cs typeface="Rubik" panose="00000500000000000000" pitchFamily="2" charset="-79"/>
              </a:rPr>
              <a:t>Model of medium-size </a:t>
            </a:r>
          </a:p>
          <a:p>
            <a:r>
              <a:rPr lang="it-IT" sz="1600" dirty="0">
                <a:latin typeface="Rubik" panose="00000500000000000000" pitchFamily="2" charset="-79"/>
                <a:cs typeface="Rubik" panose="00000500000000000000" pitchFamily="2" charset="-79"/>
              </a:rPr>
              <a:t>n. </a:t>
            </a:r>
            <a:r>
              <a:rPr lang="it-IT" sz="1600" dirty="0" err="1">
                <a:latin typeface="Rubik" panose="00000500000000000000" pitchFamily="2" charset="-79"/>
                <a:cs typeface="Rubik" panose="00000500000000000000" pitchFamily="2" charset="-79"/>
              </a:rPr>
              <a:t>lines</a:t>
            </a:r>
            <a:r>
              <a:rPr lang="it-IT" sz="1600" dirty="0">
                <a:latin typeface="Rubik" panose="00000500000000000000" pitchFamily="2" charset="-79"/>
                <a:cs typeface="Rubik" panose="00000500000000000000" pitchFamily="2" charset="-79"/>
              </a:rPr>
              <a:t>: </a:t>
            </a:r>
            <a:r>
              <a:rPr lang="it-IT" sz="1600" dirty="0" err="1">
                <a:latin typeface="Rubik" panose="00000500000000000000" pitchFamily="2" charset="-79"/>
                <a:cs typeface="Rubik" panose="00000500000000000000" pitchFamily="2" charset="-79"/>
              </a:rPr>
              <a:t>about</a:t>
            </a:r>
            <a:r>
              <a:rPr lang="it-IT" sz="1600" dirty="0">
                <a:latin typeface="Rubik" panose="00000500000000000000" pitchFamily="2" charset="-79"/>
                <a:cs typeface="Rubik" panose="00000500000000000000" pitchFamily="2" charset="-79"/>
              </a:rPr>
              <a:t> 600, </a:t>
            </a:r>
            <a:br>
              <a:rPr lang="it-IT" sz="1600" dirty="0">
                <a:latin typeface="Rubik" panose="00000500000000000000" pitchFamily="2" charset="-79"/>
                <a:cs typeface="Rubik" panose="00000500000000000000" pitchFamily="2" charset="-79"/>
              </a:rPr>
            </a:br>
            <a:r>
              <a:rPr lang="it-IT" sz="1600" dirty="0">
                <a:latin typeface="Rubik" panose="00000500000000000000" pitchFamily="2" charset="-79"/>
                <a:cs typeface="Rubik" panose="00000500000000000000" pitchFamily="2" charset="-79"/>
              </a:rPr>
              <a:t>n. </a:t>
            </a:r>
            <a:r>
              <a:rPr lang="it-IT" sz="1600" dirty="0" err="1">
                <a:latin typeface="Rubik" panose="00000500000000000000" pitchFamily="2" charset="-79"/>
                <a:cs typeface="Rubik" panose="00000500000000000000" pitchFamily="2" charset="-79"/>
              </a:rPr>
              <a:t>functions</a:t>
            </a:r>
            <a:r>
              <a:rPr lang="it-IT" sz="1600" dirty="0">
                <a:latin typeface="Rubik" panose="00000500000000000000" pitchFamily="2" charset="-79"/>
                <a:cs typeface="Rubik" panose="00000500000000000000" pitchFamily="2" charset="-79"/>
              </a:rPr>
              <a:t>: 39 (controller) 55 (supervisor)</a:t>
            </a:r>
          </a:p>
          <a:p>
            <a:r>
              <a:rPr lang="it-IT" sz="1600" dirty="0">
                <a:latin typeface="Rubik" panose="00000500000000000000" pitchFamily="2" charset="-79"/>
                <a:cs typeface="Rubik" panose="00000500000000000000" pitchFamily="2" charset="-79"/>
              </a:rPr>
              <a:t>n. rules: 28 (controller), 29 (supervisor)</a:t>
            </a:r>
          </a:p>
        </p:txBody>
      </p:sp>
      <p:sp>
        <p:nvSpPr>
          <p:cNvPr id="7" name="CasellaDiTesto 6">
            <a:extLst>
              <a:ext uri="{FF2B5EF4-FFF2-40B4-BE49-F238E27FC236}">
                <a16:creationId xmlns:a16="http://schemas.microsoft.com/office/drawing/2014/main" id="{47385F8A-868D-4D40-8B68-5EA0F383BB4D}"/>
              </a:ext>
            </a:extLst>
          </p:cNvPr>
          <p:cNvSpPr txBox="1"/>
          <p:nvPr/>
        </p:nvSpPr>
        <p:spPr>
          <a:xfrm>
            <a:off x="1408326" y="1427740"/>
            <a:ext cx="7830990" cy="461665"/>
          </a:xfrm>
          <a:prstGeom prst="rect">
            <a:avLst/>
          </a:prstGeom>
          <a:noFill/>
        </p:spPr>
        <p:txBody>
          <a:bodyPr wrap="none" rtlCol="0">
            <a:spAutoFit/>
          </a:bodyPr>
          <a:lstStyle/>
          <a:p>
            <a:r>
              <a:rPr lang="en-US" sz="2400" dirty="0">
                <a:solidFill>
                  <a:schemeClr val="accent2">
                    <a:lumMod val="75000"/>
                  </a:schemeClr>
                </a:solidFill>
                <a:latin typeface="Rubik" panose="00000500000000000000" pitchFamily="2" charset="-79"/>
                <a:cs typeface="Rubik" panose="00000500000000000000" pitchFamily="2" charset="-79"/>
              </a:rPr>
              <a:t>Hardware.asm &lt;|&gt; (Controller.asm &lt;|&gt; Supervisor.asm)</a:t>
            </a:r>
            <a:endParaRPr lang="it-IT" sz="2400" dirty="0">
              <a:solidFill>
                <a:schemeClr val="accent2">
                  <a:lumMod val="75000"/>
                </a:schemeClr>
              </a:solidFill>
              <a:latin typeface="Rubik" panose="00000500000000000000" pitchFamily="2" charset="-79"/>
              <a:cs typeface="Rubik" panose="00000500000000000000" pitchFamily="2" charset="-79"/>
            </a:endParaRPr>
          </a:p>
        </p:txBody>
      </p:sp>
    </p:spTree>
    <p:extLst>
      <p:ext uri="{BB962C8B-B14F-4D97-AF65-F5344CB8AC3E}">
        <p14:creationId xmlns:p14="http://schemas.microsoft.com/office/powerpoint/2010/main" val="284659785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1114" y="245628"/>
            <a:ext cx="10650644" cy="996715"/>
          </a:xfrm>
        </p:spPr>
        <p:txBody>
          <a:bodyPr>
            <a:normAutofit/>
          </a:bodyPr>
          <a:lstStyle/>
          <a:p>
            <a:r>
              <a:rPr lang="en-US" noProof="0" dirty="0"/>
              <a:t>Validation and lesson learned</a:t>
            </a:r>
          </a:p>
        </p:txBody>
      </p:sp>
      <p:sp>
        <p:nvSpPr>
          <p:cNvPr id="3" name="Segnaposto contenuto 2"/>
          <p:cNvSpPr>
            <a:spLocks noGrp="1"/>
          </p:cNvSpPr>
          <p:nvPr>
            <p:ph idx="1"/>
          </p:nvPr>
        </p:nvSpPr>
        <p:spPr>
          <a:xfrm>
            <a:off x="218179" y="1029981"/>
            <a:ext cx="11804942" cy="5306105"/>
          </a:xfrm>
        </p:spPr>
        <p:txBody>
          <a:bodyPr>
            <a:normAutofit/>
          </a:bodyPr>
          <a:lstStyle/>
          <a:p>
            <a:r>
              <a:rPr lang="en-US" sz="2800" b="1" noProof="0" dirty="0"/>
              <a:t>Soundness</a:t>
            </a:r>
            <a:r>
              <a:rPr lang="en-US" sz="2800" noProof="0" dirty="0"/>
              <a:t>: the compositional simulation by scenarios conformed to the intended orchestrated behavior of the overall compound system</a:t>
            </a:r>
          </a:p>
          <a:p>
            <a:r>
              <a:rPr lang="en-US" sz="2800" b="1" noProof="0" dirty="0"/>
              <a:t>Usability</a:t>
            </a:r>
            <a:r>
              <a:rPr lang="en-US" sz="2800" noProof="0" dirty="0"/>
              <a:t>: </a:t>
            </a:r>
            <a:r>
              <a:rPr lang="en-US" noProof="0" dirty="0" err="1">
                <a:solidFill>
                  <a:schemeClr val="accent2">
                    <a:lumMod val="75000"/>
                  </a:schemeClr>
                </a:solidFill>
              </a:rPr>
              <a:t>ASMETAComp</a:t>
            </a:r>
            <a:r>
              <a:rPr lang="en-US" noProof="0" dirty="0">
                <a:solidFill>
                  <a:schemeClr val="accent2">
                    <a:lumMod val="75000"/>
                  </a:schemeClr>
                </a:solidFill>
              </a:rPr>
              <a:t> </a:t>
            </a:r>
            <a:r>
              <a:rPr lang="en-US" dirty="0">
                <a:solidFill>
                  <a:schemeClr val="accent2">
                    <a:lumMod val="75000"/>
                  </a:schemeClr>
                </a:solidFill>
              </a:rPr>
              <a:t>is </a:t>
            </a:r>
            <a:r>
              <a:rPr lang="en-US" noProof="0" dirty="0"/>
              <a:t>based on the design-time simulator </a:t>
            </a:r>
            <a:r>
              <a:rPr lang="en-US" noProof="0" dirty="0" err="1"/>
              <a:t>AsmetaS</a:t>
            </a:r>
            <a:r>
              <a:rPr lang="en-US" noProof="0" dirty="0"/>
              <a:t>, not optimized for fast co-execution at runtime with highly reactive systems</a:t>
            </a:r>
            <a:br>
              <a:rPr lang="en-US" noProof="0" dirty="0"/>
            </a:br>
            <a:r>
              <a:rPr lang="en-US" noProof="0" dirty="0"/>
              <a:t> </a:t>
            </a:r>
            <a:r>
              <a:rPr lang="en-US" noProof="0" dirty="0">
                <a:solidFill>
                  <a:schemeClr val="accent2">
                    <a:lumMod val="75000"/>
                  </a:schemeClr>
                </a:solidFill>
              </a:rPr>
              <a:t>-&gt; to re-think </a:t>
            </a:r>
          </a:p>
          <a:p>
            <a:endParaRPr lang="en-US" sz="2800" noProof="0" dirty="0"/>
          </a:p>
          <a:p>
            <a:endParaRPr lang="en-US" sz="2800" noProof="0" dirty="0"/>
          </a:p>
        </p:txBody>
      </p:sp>
    </p:spTree>
    <p:extLst>
      <p:ext uri="{BB962C8B-B14F-4D97-AF65-F5344CB8AC3E}">
        <p14:creationId xmlns:p14="http://schemas.microsoft.com/office/powerpoint/2010/main" val="33285368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9226D6-C836-4DE5-82E7-B90FEA1497BF}"/>
              </a:ext>
            </a:extLst>
          </p:cNvPr>
          <p:cNvSpPr>
            <a:spLocks noGrp="1"/>
          </p:cNvSpPr>
          <p:nvPr>
            <p:ph type="title"/>
          </p:nvPr>
        </p:nvSpPr>
        <p:spPr>
          <a:xfrm>
            <a:off x="616430" y="361692"/>
            <a:ext cx="10650644" cy="996715"/>
          </a:xfrm>
        </p:spPr>
        <p:txBody>
          <a:bodyPr/>
          <a:lstStyle/>
          <a:p>
            <a:r>
              <a:rPr lang="en-US" noProof="0" dirty="0"/>
              <a:t>Conclusion and future directions</a:t>
            </a:r>
          </a:p>
        </p:txBody>
      </p:sp>
      <p:sp>
        <p:nvSpPr>
          <p:cNvPr id="3" name="Segnaposto contenuto 2">
            <a:extLst>
              <a:ext uri="{FF2B5EF4-FFF2-40B4-BE49-F238E27FC236}">
                <a16:creationId xmlns:a16="http://schemas.microsoft.com/office/drawing/2014/main" id="{12A177BC-CC73-4ED0-9148-F01052B79E82}"/>
              </a:ext>
            </a:extLst>
          </p:cNvPr>
          <p:cNvSpPr>
            <a:spLocks noGrp="1"/>
          </p:cNvSpPr>
          <p:nvPr>
            <p:ph idx="1"/>
          </p:nvPr>
        </p:nvSpPr>
        <p:spPr>
          <a:xfrm>
            <a:off x="442061" y="1135738"/>
            <a:ext cx="11404108" cy="914443"/>
          </a:xfrm>
        </p:spPr>
        <p:txBody>
          <a:bodyPr>
            <a:normAutofit/>
          </a:bodyPr>
          <a:lstStyle/>
          <a:p>
            <a:r>
              <a:rPr lang="en-US" noProof="0" dirty="0"/>
              <a:t>We presented a formal approach to distributed discrete system modeling and prototyping based on the orchestrated simulation of separate I/O ASMs</a:t>
            </a:r>
            <a:endParaRPr lang="en-US" b="1" noProof="0" dirty="0"/>
          </a:p>
          <a:p>
            <a:endParaRPr lang="en-US" spc="-5" noProof="0" dirty="0">
              <a:solidFill>
                <a:prstClr val="black"/>
              </a:solidFill>
            </a:endParaRPr>
          </a:p>
          <a:p>
            <a:endParaRPr lang="en-US" noProof="0" dirty="0"/>
          </a:p>
        </p:txBody>
      </p:sp>
      <p:sp>
        <p:nvSpPr>
          <p:cNvPr id="4" name="Segnaposto contenuto 2">
            <a:extLst>
              <a:ext uri="{FF2B5EF4-FFF2-40B4-BE49-F238E27FC236}">
                <a16:creationId xmlns:a16="http://schemas.microsoft.com/office/drawing/2014/main" id="{A86A3D15-2879-4441-A84E-5D40FC9B688D}"/>
              </a:ext>
            </a:extLst>
          </p:cNvPr>
          <p:cNvSpPr txBox="1">
            <a:spLocks/>
          </p:cNvSpPr>
          <p:nvPr/>
        </p:nvSpPr>
        <p:spPr>
          <a:xfrm>
            <a:off x="393946" y="2310063"/>
            <a:ext cx="11404108" cy="3814290"/>
          </a:xfrm>
          <a:prstGeom prst="rect">
            <a:avLst/>
          </a:prstGeom>
        </p:spPr>
        <p:txBody>
          <a:bodyPr>
            <a:normAutofit/>
          </a:bodyPr>
          <a:lstStyle>
            <a:lvl1pPr marL="285750" indent="-28575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Rubik" pitchFamily="2" charset="-79"/>
                <a:ea typeface="+mn-ea"/>
                <a:cs typeface="Rubik" pitchFamily="2"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spc="-5" dirty="0">
                <a:solidFill>
                  <a:prstClr val="black"/>
                </a:solidFill>
              </a:rPr>
              <a:t>Future works:</a:t>
            </a:r>
          </a:p>
          <a:p>
            <a:pPr lvl="1"/>
            <a:r>
              <a:rPr lang="en-US" spc="-5" dirty="0">
                <a:solidFill>
                  <a:prstClr val="black"/>
                </a:solidFill>
                <a:latin typeface="Rubik" panose="00000500000000000000" pitchFamily="2" charset="-79"/>
                <a:cs typeface="Rubik" panose="00000500000000000000" pitchFamily="2" charset="-79"/>
              </a:rPr>
              <a:t>Extend </a:t>
            </a:r>
            <a:r>
              <a:rPr lang="en-US" dirty="0" err="1">
                <a:latin typeface="Rubik" panose="00000500000000000000" pitchFamily="2" charset="-79"/>
                <a:cs typeface="Rubik" panose="00000500000000000000" pitchFamily="2" charset="-79"/>
              </a:rPr>
              <a:t>AsmetaComp</a:t>
            </a:r>
            <a:r>
              <a:rPr lang="en-US" dirty="0">
                <a:latin typeface="Rubik" panose="00000500000000000000" pitchFamily="2" charset="-79"/>
                <a:cs typeface="Rubik" panose="00000500000000000000" pitchFamily="2" charset="-79"/>
              </a:rPr>
              <a:t> to </a:t>
            </a:r>
            <a:r>
              <a:rPr lang="en-US" b="1" dirty="0">
                <a:latin typeface="Rubik" panose="00000500000000000000" pitchFamily="2" charset="-79"/>
                <a:cs typeface="Rubik" panose="00000500000000000000" pitchFamily="2" charset="-79"/>
              </a:rPr>
              <a:t>support simulation of I/O ASMs </a:t>
            </a:r>
            <a:r>
              <a:rPr lang="en-US" dirty="0">
                <a:latin typeface="Rubik" panose="00000500000000000000" pitchFamily="2" charset="-79"/>
                <a:cs typeface="Rubik" panose="00000500000000000000" pitchFamily="2" charset="-79"/>
              </a:rPr>
              <a:t>running </a:t>
            </a:r>
            <a:r>
              <a:rPr lang="en-US" b="1" dirty="0">
                <a:latin typeface="Rubik" panose="00000500000000000000" pitchFamily="2" charset="-79"/>
                <a:cs typeface="Rubik" panose="00000500000000000000" pitchFamily="2" charset="-79"/>
              </a:rPr>
              <a:t>on separate local or remote machines/computational nodes</a:t>
            </a:r>
          </a:p>
          <a:p>
            <a:pPr lvl="1"/>
            <a:r>
              <a:rPr lang="en-US" dirty="0">
                <a:latin typeface="Rubik" panose="00000500000000000000" pitchFamily="2" charset="-79"/>
                <a:cs typeface="Rubik" panose="00000500000000000000" pitchFamily="2" charset="-79"/>
              </a:rPr>
              <a:t>Support </a:t>
            </a:r>
            <a:r>
              <a:rPr lang="en-US" b="1" dirty="0">
                <a:latin typeface="Rubik" panose="00000500000000000000" pitchFamily="2" charset="-79"/>
                <a:cs typeface="Rubik" panose="00000500000000000000" pitchFamily="2" charset="-79"/>
              </a:rPr>
              <a:t>additional composition operators </a:t>
            </a:r>
            <a:r>
              <a:rPr lang="en-US" dirty="0">
                <a:latin typeface="Rubik" panose="00000500000000000000" pitchFamily="2" charset="-79"/>
                <a:cs typeface="Rubik" panose="00000500000000000000" pitchFamily="2" charset="-79"/>
              </a:rPr>
              <a:t>(conditional execution, alternate execution, non-deterministic choice, etc.) and </a:t>
            </a:r>
            <a:r>
              <a:rPr lang="en-US" b="1" dirty="0">
                <a:latin typeface="Rubik" panose="00000500000000000000" pitchFamily="2" charset="-79"/>
                <a:cs typeface="Rubik" panose="00000500000000000000" pitchFamily="2" charset="-79"/>
              </a:rPr>
              <a:t>other BPMN-like choreography constructs</a:t>
            </a:r>
            <a:r>
              <a:rPr lang="en-US" dirty="0">
                <a:latin typeface="Rubik" panose="00000500000000000000" pitchFamily="2" charset="-79"/>
                <a:cs typeface="Rubik" panose="00000500000000000000" pitchFamily="2" charset="-79"/>
              </a:rPr>
              <a:t> for decentralized co-simulation of ASMs</a:t>
            </a:r>
          </a:p>
          <a:p>
            <a:pPr lvl="1"/>
            <a:r>
              <a:rPr lang="en-US" dirty="0">
                <a:latin typeface="Rubik" panose="00000500000000000000" pitchFamily="2" charset="-79"/>
                <a:cs typeface="Rubik" panose="00000500000000000000" pitchFamily="2" charset="-79"/>
              </a:rPr>
              <a:t>Support the </a:t>
            </a:r>
            <a:r>
              <a:rPr lang="en-US" b="1" dirty="0">
                <a:latin typeface="Rubik" panose="00000500000000000000" pitchFamily="2" charset="-79"/>
                <a:cs typeface="Rubik" panose="00000500000000000000" pitchFamily="2" charset="-79"/>
              </a:rPr>
              <a:t>co-simulation of ASM models with other simulated/real software </a:t>
            </a:r>
            <a:r>
              <a:rPr lang="en-US" dirty="0">
                <a:latin typeface="Rubik" panose="00000500000000000000" pitchFamily="2" charset="-79"/>
                <a:cs typeface="Rubik" panose="00000500000000000000" pitchFamily="2" charset="-79"/>
              </a:rPr>
              <a:t>systems in accordance with standards for distributed co-simulation</a:t>
            </a:r>
            <a:endParaRPr lang="en-US" sz="2200" dirty="0">
              <a:latin typeface="Rubik" panose="00000500000000000000" pitchFamily="2" charset="-79"/>
              <a:cs typeface="Rubik" panose="00000500000000000000" pitchFamily="2" charset="-79"/>
            </a:endParaRPr>
          </a:p>
          <a:p>
            <a:pPr lvl="1"/>
            <a:endParaRPr lang="en-US" sz="2200" spc="-5" dirty="0">
              <a:solidFill>
                <a:prstClr val="black"/>
              </a:solidFill>
              <a:latin typeface="Rubik" panose="00000500000000000000" pitchFamily="2" charset="-79"/>
              <a:cs typeface="Rubik" panose="00000500000000000000" pitchFamily="2" charset="-79"/>
            </a:endParaRPr>
          </a:p>
          <a:p>
            <a:endParaRPr lang="nl-BE" spc="-5" dirty="0">
              <a:solidFill>
                <a:prstClr val="black"/>
              </a:solidFill>
            </a:endParaRPr>
          </a:p>
          <a:p>
            <a:endParaRPr lang="it-IT" dirty="0"/>
          </a:p>
        </p:txBody>
      </p:sp>
    </p:spTree>
    <p:extLst>
      <p:ext uri="{BB962C8B-B14F-4D97-AF65-F5344CB8AC3E}">
        <p14:creationId xmlns:p14="http://schemas.microsoft.com/office/powerpoint/2010/main" val="15587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48149" y="275249"/>
            <a:ext cx="11295701" cy="996715"/>
          </a:xfrm>
        </p:spPr>
        <p:txBody>
          <a:bodyPr>
            <a:normAutofit/>
          </a:bodyPr>
          <a:lstStyle/>
          <a:p>
            <a:r>
              <a:rPr lang="en-US" noProof="0" dirty="0"/>
              <a:t>On the need of composing models and analysis</a:t>
            </a:r>
          </a:p>
        </p:txBody>
      </p:sp>
      <p:sp>
        <p:nvSpPr>
          <p:cNvPr id="26" name="Segnaposto contenuto 2"/>
          <p:cNvSpPr txBox="1">
            <a:spLocks/>
          </p:cNvSpPr>
          <p:nvPr/>
        </p:nvSpPr>
        <p:spPr>
          <a:xfrm>
            <a:off x="448149" y="1168917"/>
            <a:ext cx="11376907" cy="4757361"/>
          </a:xfrm>
          <a:prstGeom prst="rect">
            <a:avLst/>
          </a:prstGeom>
        </p:spPr>
        <p:txBody>
          <a:bodyPr>
            <a:normAutofit lnSpcReduction="10000"/>
          </a:body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altLang="it-IT" sz="2400" i="0" u="none" strike="noStrike" kern="1200" cap="none" spc="0" normalizeH="0" baseline="0" noProof="0" dirty="0">
                <a:ln>
                  <a:noFill/>
                </a:ln>
                <a:solidFill>
                  <a:schemeClr val="tx1"/>
                </a:solidFill>
                <a:effectLst/>
                <a:uLnTx/>
                <a:uFillTx/>
                <a:latin typeface="Rubik" pitchFamily="2" charset="-79"/>
                <a:ea typeface="+mn-ea"/>
                <a:cs typeface="Rubik" pitchFamily="2" charset="-79"/>
              </a:rPr>
              <a:t>Some </a:t>
            </a:r>
            <a:r>
              <a:rPr kumimoji="0" lang="it-IT" altLang="it-IT" sz="2400" b="1" i="0" u="none" strike="noStrike" kern="1200" cap="none" spc="0" normalizeH="0" baseline="0" noProof="0" dirty="0">
                <a:ln>
                  <a:noFill/>
                </a:ln>
                <a:solidFill>
                  <a:schemeClr val="tx1"/>
                </a:solidFill>
                <a:effectLst/>
                <a:uLnTx/>
                <a:uFillTx/>
                <a:latin typeface="Rubik" pitchFamily="2" charset="-79"/>
                <a:ea typeface="+mn-ea"/>
                <a:cs typeface="Rubik" pitchFamily="2" charset="-79"/>
              </a:rPr>
              <a:t>V&amp;V techniques</a:t>
            </a:r>
            <a:r>
              <a:rPr kumimoji="0" lang="it-IT" altLang="it-IT" sz="2400" i="0" u="none" strike="noStrike" kern="1200" cap="none" spc="0" normalizeH="0" baseline="0" noProof="0" dirty="0">
                <a:ln>
                  <a:noFill/>
                </a:ln>
                <a:solidFill>
                  <a:schemeClr val="tx1"/>
                </a:solidFill>
                <a:effectLst/>
                <a:uLnTx/>
                <a:uFillTx/>
                <a:latin typeface="Rubik" pitchFamily="2" charset="-79"/>
                <a:ea typeface="+mn-ea"/>
                <a:cs typeface="Rubik" pitchFamily="2" charset="-79"/>
              </a:rPr>
              <a:t>:</a:t>
            </a:r>
          </a:p>
          <a:p>
            <a:pPr marL="742950" lvl="1" indent="-285750">
              <a:lnSpc>
                <a:spcPct val="90000"/>
              </a:lnSpc>
              <a:spcBef>
                <a:spcPts val="1000"/>
              </a:spcBef>
              <a:buFont typeface="Arial" panose="020B0604020202020204" pitchFamily="34" charset="0"/>
              <a:buChar char="•"/>
              <a:defRPr/>
            </a:pPr>
            <a:r>
              <a:rPr lang="it-IT" altLang="it-IT" sz="2200" b="1" dirty="0" err="1">
                <a:latin typeface="Rubik" pitchFamily="2" charset="-79"/>
                <a:cs typeface="Rubik" pitchFamily="2" charset="-79"/>
              </a:rPr>
              <a:t>verification</a:t>
            </a:r>
            <a:r>
              <a:rPr lang="it-IT" altLang="it-IT" sz="2200" b="1" dirty="0">
                <a:latin typeface="Rubik" pitchFamily="2" charset="-79"/>
                <a:cs typeface="Rubik" pitchFamily="2" charset="-79"/>
              </a:rPr>
              <a:t> techniques: </a:t>
            </a:r>
            <a:r>
              <a:rPr lang="it-IT" altLang="it-IT" sz="2200" dirty="0">
                <a:solidFill>
                  <a:schemeClr val="accent2">
                    <a:lumMod val="75000"/>
                  </a:schemeClr>
                </a:solidFill>
                <a:latin typeface="Rubik" pitchFamily="2" charset="-79"/>
                <a:cs typeface="Rubik" pitchFamily="2" charset="-79"/>
              </a:rPr>
              <a:t>quantitative </a:t>
            </a:r>
            <a:r>
              <a:rPr lang="it-IT" altLang="it-IT" sz="2200" dirty="0" err="1">
                <a:solidFill>
                  <a:schemeClr val="accent2">
                    <a:lumMod val="75000"/>
                  </a:schemeClr>
                </a:solidFill>
                <a:latin typeface="Rubik" pitchFamily="2" charset="-79"/>
                <a:cs typeface="Rubik" pitchFamily="2" charset="-79"/>
              </a:rPr>
              <a:t>verification</a:t>
            </a:r>
            <a:r>
              <a:rPr lang="it-IT" altLang="it-IT" sz="2200" dirty="0">
                <a:latin typeface="Rubik" pitchFamily="2" charset="-79"/>
                <a:cs typeface="Rubik" pitchFamily="2" charset="-79"/>
              </a:rPr>
              <a:t>, </a:t>
            </a:r>
            <a:r>
              <a:rPr kumimoji="0" lang="it-IT" altLang="it-IT" sz="2200" i="0" u="none" strike="noStrike" kern="1200" cap="none" spc="0" normalizeH="0" baseline="0" noProof="0" dirty="0" err="1">
                <a:ln>
                  <a:noFill/>
                </a:ln>
                <a:solidFill>
                  <a:schemeClr val="accent2">
                    <a:lumMod val="75000"/>
                  </a:schemeClr>
                </a:solidFill>
                <a:effectLst/>
                <a:uLnTx/>
                <a:uFillTx/>
                <a:latin typeface="Rubik" pitchFamily="2" charset="-79"/>
                <a:ea typeface="+mn-ea"/>
                <a:cs typeface="Rubik" pitchFamily="2" charset="-79"/>
              </a:rPr>
              <a:t>verification</a:t>
            </a:r>
            <a:r>
              <a:rPr lang="it-IT" altLang="it-IT" sz="2200" dirty="0">
                <a:solidFill>
                  <a:schemeClr val="accent2">
                    <a:lumMod val="75000"/>
                  </a:schemeClr>
                </a:solidFill>
                <a:latin typeface="Rubik" pitchFamily="2" charset="-79"/>
                <a:cs typeface="Rubik" pitchFamily="2" charset="-79"/>
              </a:rPr>
              <a:t> </a:t>
            </a:r>
            <a:r>
              <a:rPr lang="it-IT" altLang="it-IT" sz="2200" dirty="0">
                <a:latin typeface="Rubik" pitchFamily="2" charset="-79"/>
                <a:cs typeface="Rubik" pitchFamily="2" charset="-79"/>
              </a:rPr>
              <a:t>(</a:t>
            </a:r>
            <a:r>
              <a:rPr lang="it-IT" altLang="it-IT" sz="2200" dirty="0">
                <a:solidFill>
                  <a:schemeClr val="accent2">
                    <a:lumMod val="75000"/>
                  </a:schemeClr>
                </a:solidFill>
                <a:latin typeface="Rubik" pitchFamily="2" charset="-79"/>
                <a:cs typeface="Rubik" pitchFamily="2" charset="-79"/>
              </a:rPr>
              <a:t>monitoring</a:t>
            </a:r>
            <a:r>
              <a:rPr lang="it-IT" altLang="it-IT" sz="2200" dirty="0">
                <a:latin typeface="Rubik" pitchFamily="2" charset="-79"/>
                <a:cs typeface="Rubik" pitchFamily="2" charset="-79"/>
              </a:rPr>
              <a:t>), </a:t>
            </a:r>
            <a:r>
              <a:rPr lang="it-IT" altLang="it-IT" sz="2200" dirty="0" err="1">
                <a:solidFill>
                  <a:schemeClr val="accent2">
                    <a:lumMod val="75000"/>
                  </a:schemeClr>
                </a:solidFill>
                <a:latin typeface="Rubik" pitchFamily="2" charset="-79"/>
                <a:cs typeface="Rubik" pitchFamily="2" charset="-79"/>
              </a:rPr>
              <a:t>statistical</a:t>
            </a:r>
            <a:r>
              <a:rPr lang="it-IT" altLang="it-IT" sz="2200" dirty="0">
                <a:solidFill>
                  <a:schemeClr val="accent2">
                    <a:lumMod val="75000"/>
                  </a:schemeClr>
                </a:solidFill>
                <a:latin typeface="Rubik" pitchFamily="2" charset="-79"/>
                <a:cs typeface="Rubik" pitchFamily="2" charset="-79"/>
              </a:rPr>
              <a:t> model checking</a:t>
            </a:r>
            <a:r>
              <a:rPr lang="it-IT" altLang="it-IT" sz="2200" dirty="0">
                <a:latin typeface="Rubik" pitchFamily="2" charset="-79"/>
                <a:cs typeface="Rubik" pitchFamily="2" charset="-79"/>
              </a:rPr>
              <a:t>, </a:t>
            </a:r>
            <a:r>
              <a:rPr lang="it-IT" altLang="it-IT" sz="2200" dirty="0" err="1">
                <a:latin typeface="Rubik" pitchFamily="2" charset="-79"/>
                <a:cs typeface="Rubik" pitchFamily="2" charset="-79"/>
              </a:rPr>
              <a:t>etc</a:t>
            </a:r>
            <a:r>
              <a:rPr kumimoji="0" lang="it-IT" altLang="it-IT" sz="2200" i="0" u="none" strike="noStrike" kern="1200" cap="none" spc="0" normalizeH="0" baseline="0" noProof="0" dirty="0">
                <a:ln>
                  <a:noFill/>
                </a:ln>
                <a:solidFill>
                  <a:schemeClr val="tx1"/>
                </a:solidFill>
                <a:effectLst/>
                <a:uLnTx/>
                <a:uFillTx/>
                <a:latin typeface="Rubik" pitchFamily="2" charset="-79"/>
                <a:ea typeface="+mn-ea"/>
                <a:cs typeface="Rubik" pitchFamily="2" charset="-79"/>
              </a:rPr>
              <a:t>.  </a:t>
            </a:r>
          </a:p>
          <a:p>
            <a:pPr marL="685800" lvl="1" indent="-228600">
              <a:lnSpc>
                <a:spcPct val="90000"/>
              </a:lnSpc>
              <a:spcBef>
                <a:spcPts val="500"/>
              </a:spcBef>
              <a:buFont typeface="Arial" panose="020B0604020202020204" pitchFamily="34" charset="0"/>
              <a:buChar char="•"/>
            </a:pPr>
            <a:r>
              <a:rPr lang="it-IT" altLang="it-IT" sz="2200" b="1" dirty="0" err="1">
                <a:latin typeface="Rubik" pitchFamily="2" charset="-79"/>
                <a:cs typeface="Rubik" pitchFamily="2" charset="-79"/>
              </a:rPr>
              <a:t>validation</a:t>
            </a:r>
            <a:r>
              <a:rPr lang="it-IT" altLang="it-IT" sz="2200" b="1" dirty="0">
                <a:latin typeface="Rubik" pitchFamily="2" charset="-79"/>
                <a:cs typeface="Rubik" pitchFamily="2" charset="-79"/>
              </a:rPr>
              <a:t> techniques: </a:t>
            </a:r>
            <a:r>
              <a:rPr lang="it-IT" altLang="it-IT" sz="2200" dirty="0">
                <a:solidFill>
                  <a:schemeClr val="accent2">
                    <a:lumMod val="75000"/>
                  </a:schemeClr>
                </a:solidFill>
                <a:latin typeface="Rubik" pitchFamily="2" charset="-79"/>
                <a:cs typeface="Rubik" pitchFamily="2" charset="-79"/>
              </a:rPr>
              <a:t>model </a:t>
            </a:r>
            <a:r>
              <a:rPr lang="it-IT" altLang="it-IT" sz="2200" dirty="0" err="1">
                <a:solidFill>
                  <a:schemeClr val="accent2">
                    <a:lumMod val="75000"/>
                  </a:schemeClr>
                </a:solidFill>
                <a:latin typeface="Rubik" pitchFamily="2" charset="-79"/>
                <a:cs typeface="Rubik" pitchFamily="2" charset="-79"/>
              </a:rPr>
              <a:t>simulation</a:t>
            </a:r>
            <a:r>
              <a:rPr lang="it-IT" altLang="it-IT" sz="2200" dirty="0">
                <a:solidFill>
                  <a:schemeClr val="accent2">
                    <a:lumMod val="75000"/>
                  </a:schemeClr>
                </a:solidFill>
                <a:latin typeface="Rubik" pitchFamily="2" charset="-79"/>
                <a:cs typeface="Rubik" pitchFamily="2" charset="-79"/>
              </a:rPr>
              <a:t> </a:t>
            </a:r>
            <a:r>
              <a:rPr lang="it-IT" altLang="it-IT" sz="2200" dirty="0">
                <a:latin typeface="Rubik" pitchFamily="2" charset="-79"/>
                <a:cs typeface="Rubik" pitchFamily="2" charset="-79"/>
              </a:rPr>
              <a:t>(interactive, random, by </a:t>
            </a:r>
            <a:r>
              <a:rPr lang="it-IT" altLang="it-IT" sz="2200" dirty="0" err="1">
                <a:latin typeface="Rubik" pitchFamily="2" charset="-79"/>
                <a:cs typeface="Rubik" pitchFamily="2" charset="-79"/>
              </a:rPr>
              <a:t>scenarios</a:t>
            </a:r>
            <a:r>
              <a:rPr lang="it-IT" altLang="it-IT" sz="2200" dirty="0">
                <a:latin typeface="Rubik" pitchFamily="2" charset="-79"/>
                <a:cs typeface="Rubik" pitchFamily="2" charset="-79"/>
              </a:rPr>
              <a:t>, etc.), </a:t>
            </a:r>
            <a:r>
              <a:rPr lang="it-IT" altLang="it-IT" sz="2200" dirty="0">
                <a:solidFill>
                  <a:schemeClr val="accent2">
                    <a:lumMod val="75000"/>
                  </a:schemeClr>
                </a:solidFill>
                <a:latin typeface="Rubik" pitchFamily="2" charset="-79"/>
                <a:cs typeface="Rubik" pitchFamily="2" charset="-79"/>
              </a:rPr>
              <a:t>(online) model-</a:t>
            </a:r>
            <a:r>
              <a:rPr lang="it-IT" altLang="it-IT" sz="2200" dirty="0" err="1">
                <a:solidFill>
                  <a:schemeClr val="accent2">
                    <a:lumMod val="75000"/>
                  </a:schemeClr>
                </a:solidFill>
                <a:latin typeface="Rubik" pitchFamily="2" charset="-79"/>
                <a:cs typeface="Rubik" pitchFamily="2" charset="-79"/>
              </a:rPr>
              <a:t>based</a:t>
            </a:r>
            <a:r>
              <a:rPr lang="it-IT" altLang="it-IT" sz="2200" dirty="0">
                <a:solidFill>
                  <a:schemeClr val="accent2">
                    <a:lumMod val="75000"/>
                  </a:schemeClr>
                </a:solidFill>
                <a:latin typeface="Rubik" pitchFamily="2" charset="-79"/>
                <a:cs typeface="Rubik" pitchFamily="2" charset="-79"/>
              </a:rPr>
              <a:t> testing</a:t>
            </a:r>
            <a:r>
              <a:rPr lang="it-IT" altLang="it-IT" sz="2200" dirty="0">
                <a:latin typeface="Rubik" pitchFamily="2" charset="-79"/>
                <a:cs typeface="Rubik" pitchFamily="2" charset="-79"/>
              </a:rPr>
              <a:t>, etc. </a:t>
            </a:r>
          </a:p>
          <a:p>
            <a:pPr marL="228600" indent="-228600">
              <a:lnSpc>
                <a:spcPct val="90000"/>
              </a:lnSpc>
              <a:spcBef>
                <a:spcPts val="500"/>
              </a:spcBef>
              <a:buFont typeface="Arial" panose="020B0604020202020204" pitchFamily="34" charset="0"/>
              <a:buChar char="•"/>
            </a:pPr>
            <a:endParaRPr lang="it-IT" altLang="it-IT" sz="2400" b="1" dirty="0">
              <a:latin typeface="Rubik" pitchFamily="2" charset="-79"/>
              <a:cs typeface="Rubik" pitchFamily="2" charset="-79"/>
            </a:endParaRPr>
          </a:p>
          <a:p>
            <a:pPr marL="228600" indent="-228600">
              <a:lnSpc>
                <a:spcPct val="90000"/>
              </a:lnSpc>
              <a:spcBef>
                <a:spcPts val="500"/>
              </a:spcBef>
              <a:buFont typeface="Arial" panose="020B0604020202020204" pitchFamily="34" charset="0"/>
              <a:buChar char="•"/>
            </a:pPr>
            <a:r>
              <a:rPr lang="it-IT" altLang="it-IT" sz="2400" dirty="0">
                <a:latin typeface="Rubik" pitchFamily="2" charset="-79"/>
                <a:cs typeface="Rubik" pitchFamily="2" charset="-79"/>
              </a:rPr>
              <a:t>With the growing size and </a:t>
            </a:r>
            <a:r>
              <a:rPr lang="it-IT" altLang="it-IT" sz="2400" dirty="0" err="1">
                <a:latin typeface="Rubik" pitchFamily="2" charset="-79"/>
                <a:cs typeface="Rubik" pitchFamily="2" charset="-79"/>
              </a:rPr>
              <a:t>complexity</a:t>
            </a:r>
            <a:r>
              <a:rPr lang="it-IT" altLang="it-IT" sz="2400" dirty="0">
                <a:latin typeface="Rubik" pitchFamily="2" charset="-79"/>
                <a:cs typeface="Rubik" pitchFamily="2" charset="-79"/>
              </a:rPr>
              <a:t> of systems, </a:t>
            </a:r>
            <a:r>
              <a:rPr lang="it-IT" altLang="it-IT" sz="2400" b="1" dirty="0" err="1">
                <a:latin typeface="Rubik" pitchFamily="2" charset="-79"/>
                <a:cs typeface="Rubik" pitchFamily="2" charset="-79"/>
              </a:rPr>
              <a:t>composable</a:t>
            </a:r>
            <a:r>
              <a:rPr lang="it-IT" altLang="it-IT" sz="2400" b="1" dirty="0">
                <a:latin typeface="Rubik" pitchFamily="2" charset="-79"/>
                <a:cs typeface="Rubik" pitchFamily="2" charset="-79"/>
              </a:rPr>
              <a:t> models and </a:t>
            </a:r>
            <a:r>
              <a:rPr lang="it-IT" altLang="it-IT" sz="2400" b="1" dirty="0" err="1">
                <a:latin typeface="Rubik" pitchFamily="2" charset="-79"/>
                <a:cs typeface="Rubik" pitchFamily="2" charset="-79"/>
              </a:rPr>
              <a:t>analysis</a:t>
            </a:r>
            <a:r>
              <a:rPr lang="it-IT" altLang="it-IT" sz="2400" b="1" dirty="0">
                <a:latin typeface="Rubik" pitchFamily="2" charset="-79"/>
                <a:cs typeface="Rubik" pitchFamily="2" charset="-79"/>
              </a:rPr>
              <a:t> are </a:t>
            </a:r>
            <a:r>
              <a:rPr lang="it-IT" altLang="it-IT" sz="2400" b="1" dirty="0" err="1">
                <a:latin typeface="Rubik" pitchFamily="2" charset="-79"/>
                <a:cs typeface="Rubik" pitchFamily="2" charset="-79"/>
              </a:rPr>
              <a:t>also</a:t>
            </a:r>
            <a:r>
              <a:rPr lang="it-IT" altLang="it-IT" sz="2400" b="1" dirty="0">
                <a:latin typeface="Rubik" pitchFamily="2" charset="-79"/>
                <a:cs typeface="Rubik" pitchFamily="2" charset="-79"/>
              </a:rPr>
              <a:t> </a:t>
            </a:r>
            <a:r>
              <a:rPr lang="it-IT" altLang="it-IT" sz="2400" b="1" dirty="0" err="1">
                <a:latin typeface="Rubik" pitchFamily="2" charset="-79"/>
                <a:cs typeface="Rubik" pitchFamily="2" charset="-79"/>
              </a:rPr>
              <a:t>needed</a:t>
            </a:r>
            <a:r>
              <a:rPr lang="it-IT" altLang="it-IT" sz="2400" b="1" dirty="0">
                <a:latin typeface="Rubik" pitchFamily="2" charset="-79"/>
                <a:cs typeface="Rubik" pitchFamily="2" charset="-79"/>
              </a:rPr>
              <a:t> </a:t>
            </a:r>
            <a:r>
              <a:rPr lang="it-IT" altLang="it-IT" sz="2400" dirty="0">
                <a:latin typeface="Rubik" pitchFamily="2" charset="-79"/>
                <a:cs typeface="Rubik" pitchFamily="2" charset="-79"/>
              </a:rPr>
              <a:t>to</a:t>
            </a:r>
          </a:p>
          <a:p>
            <a:pPr marL="685800" lvl="1" indent="-228600">
              <a:lnSpc>
                <a:spcPct val="90000"/>
              </a:lnSpc>
              <a:spcBef>
                <a:spcPts val="500"/>
              </a:spcBef>
              <a:buFont typeface="Arial" panose="020B0604020202020204" pitchFamily="34" charset="0"/>
              <a:buChar char="•"/>
            </a:pPr>
            <a:r>
              <a:rPr lang="it-IT" altLang="it-IT" sz="2200" dirty="0">
                <a:latin typeface="Rubik" pitchFamily="2" charset="-79"/>
                <a:cs typeface="Rubik" pitchFamily="2" charset="-79"/>
              </a:rPr>
              <a:t>keep requirements and </a:t>
            </a:r>
            <a:r>
              <a:rPr lang="it-IT" altLang="it-IT" sz="2200" dirty="0" err="1">
                <a:latin typeface="Rubik" pitchFamily="2" charset="-79"/>
                <a:cs typeface="Rubik" pitchFamily="2" charset="-79"/>
              </a:rPr>
              <a:t>models</a:t>
            </a:r>
            <a:r>
              <a:rPr lang="it-IT" altLang="it-IT" sz="2200" dirty="0">
                <a:latin typeface="Rubik" pitchFamily="2" charset="-79"/>
                <a:cs typeface="Rubik" pitchFamily="2" charset="-79"/>
              </a:rPr>
              <a:t> under control and </a:t>
            </a:r>
          </a:p>
          <a:p>
            <a:pPr marL="685800" lvl="1" indent="-228600">
              <a:lnSpc>
                <a:spcPct val="90000"/>
              </a:lnSpc>
              <a:spcBef>
                <a:spcPts val="500"/>
              </a:spcBef>
              <a:buFont typeface="Arial" panose="020B0604020202020204" pitchFamily="34" charset="0"/>
              <a:buChar char="•"/>
            </a:pPr>
            <a:r>
              <a:rPr lang="it-IT" altLang="it-IT" sz="2200" dirty="0" err="1">
                <a:latin typeface="Rubik" pitchFamily="2" charset="-79"/>
                <a:cs typeface="Rubik" pitchFamily="2" charset="-79"/>
              </a:rPr>
              <a:t>explore</a:t>
            </a:r>
            <a:r>
              <a:rPr lang="it-IT" altLang="it-IT" sz="2200" dirty="0">
                <a:latin typeface="Rubik" pitchFamily="2" charset="-79"/>
                <a:cs typeface="Rubik" pitchFamily="2" charset="-79"/>
              </a:rPr>
              <a:t> and combine multi-</a:t>
            </a:r>
            <a:r>
              <a:rPr lang="it-IT" altLang="it-IT" sz="2200" dirty="0" err="1">
                <a:latin typeface="Rubik" pitchFamily="2" charset="-79"/>
                <a:cs typeface="Rubik" pitchFamily="2" charset="-79"/>
              </a:rPr>
              <a:t>paradigm</a:t>
            </a:r>
            <a:r>
              <a:rPr lang="it-IT" altLang="it-IT" sz="2200" dirty="0">
                <a:latin typeface="Rubik" pitchFamily="2" charset="-79"/>
                <a:cs typeface="Rubik" pitchFamily="2" charset="-79"/>
              </a:rPr>
              <a:t> modeling techniques   </a:t>
            </a:r>
          </a:p>
          <a:p>
            <a:pPr marL="685800" lvl="1" indent="-228600">
              <a:lnSpc>
                <a:spcPct val="90000"/>
              </a:lnSpc>
              <a:spcBef>
                <a:spcPts val="500"/>
              </a:spcBef>
              <a:buFont typeface="Arial" panose="020B0604020202020204" pitchFamily="34" charset="0"/>
              <a:buChar char="•"/>
            </a:pPr>
            <a:endParaRPr lang="it-IT" altLang="it-IT" sz="2400" dirty="0">
              <a:latin typeface="Rubik" pitchFamily="2" charset="-79"/>
              <a:cs typeface="Rubik" pitchFamily="2" charset="-79"/>
            </a:endParaRPr>
          </a:p>
          <a:p>
            <a:pPr marL="228600" indent="-228600">
              <a:lnSpc>
                <a:spcPct val="90000"/>
              </a:lnSpc>
              <a:spcBef>
                <a:spcPts val="500"/>
              </a:spcBef>
              <a:buFont typeface="Arial" panose="020B0604020202020204" pitchFamily="34" charset="0"/>
              <a:buChar char="•"/>
            </a:pPr>
            <a:r>
              <a:rPr lang="en-US" altLang="it-IT" sz="2400" dirty="0">
                <a:latin typeface="Rubik" pitchFamily="2" charset="-79"/>
                <a:cs typeface="Rubik" pitchFamily="2" charset="-79"/>
              </a:rPr>
              <a:t>Need of a </a:t>
            </a:r>
            <a:r>
              <a:rPr lang="en-US" altLang="it-IT" sz="2400" b="1" dirty="0">
                <a:latin typeface="Rubik" pitchFamily="2" charset="-79"/>
                <a:cs typeface="Rubik" pitchFamily="2" charset="-79"/>
              </a:rPr>
              <a:t>compositional simulation technique for ASMs </a:t>
            </a:r>
            <a:r>
              <a:rPr lang="en-US" altLang="it-IT" sz="2400" dirty="0">
                <a:latin typeface="Rubik" pitchFamily="2" charset="-79"/>
                <a:cs typeface="Rubik" pitchFamily="2" charset="-79"/>
              </a:rPr>
              <a:t>to orchestrate the execution of ASM models of independent and interacting subsystems of a discrete-event system </a:t>
            </a:r>
          </a:p>
          <a:p>
            <a:pPr marL="228600" indent="-228600">
              <a:lnSpc>
                <a:spcPct val="90000"/>
              </a:lnSpc>
              <a:spcBef>
                <a:spcPts val="500"/>
              </a:spcBef>
              <a:buFont typeface="Arial" panose="020B0604020202020204" pitchFamily="34" charset="0"/>
              <a:buChar char="•"/>
            </a:pPr>
            <a:endParaRPr lang="it-IT" altLang="it-IT" sz="2400" dirty="0">
              <a:latin typeface="Rubik" pitchFamily="2" charset="-79"/>
              <a:cs typeface="Rubik" pitchFamily="2" charset="-79"/>
            </a:endParaRPr>
          </a:p>
          <a:p>
            <a:pPr marL="228600" indent="-228600">
              <a:lnSpc>
                <a:spcPct val="90000"/>
              </a:lnSpc>
              <a:spcBef>
                <a:spcPts val="500"/>
              </a:spcBef>
              <a:buFont typeface="Arial" panose="020B0604020202020204" pitchFamily="34" charset="0"/>
              <a:buChar char="•"/>
            </a:pPr>
            <a:endParaRPr lang="it-IT" altLang="it-IT" sz="2400" b="1" dirty="0">
              <a:highlight>
                <a:srgbClr val="FFFF00"/>
              </a:highlight>
              <a:latin typeface="Rubik" pitchFamily="2" charset="-79"/>
              <a:cs typeface="Rubik" pitchFamily="2" charset="-79"/>
            </a:endParaRPr>
          </a:p>
        </p:txBody>
      </p:sp>
      <p:pic>
        <p:nvPicPr>
          <p:cNvPr id="4" name="Picture 2" descr="magnifying glass on computer screen, finding a bug in the code">
            <a:extLst>
              <a:ext uri="{FF2B5EF4-FFF2-40B4-BE49-F238E27FC236}">
                <a16:creationId xmlns:a16="http://schemas.microsoft.com/office/drawing/2014/main" id="{05A27C07-D70B-467B-941F-262E6A69E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9954" y="773606"/>
            <a:ext cx="1503434" cy="8471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o 6">
            <a:extLst>
              <a:ext uri="{FF2B5EF4-FFF2-40B4-BE49-F238E27FC236}">
                <a16:creationId xmlns:a16="http://schemas.microsoft.com/office/drawing/2014/main" id="{CC7EAC59-3280-4EEA-96AB-93F00DA13DB0}"/>
              </a:ext>
            </a:extLst>
          </p:cNvPr>
          <p:cNvGrpSpPr/>
          <p:nvPr/>
        </p:nvGrpSpPr>
        <p:grpSpPr>
          <a:xfrm>
            <a:off x="4701325" y="896957"/>
            <a:ext cx="6666999" cy="5064085"/>
            <a:chOff x="4701325" y="896957"/>
            <a:chExt cx="6666999" cy="5064085"/>
          </a:xfrm>
        </p:grpSpPr>
        <p:pic>
          <p:nvPicPr>
            <p:cNvPr id="4" name="Immagine 3">
              <a:extLst>
                <a:ext uri="{FF2B5EF4-FFF2-40B4-BE49-F238E27FC236}">
                  <a16:creationId xmlns:a16="http://schemas.microsoft.com/office/drawing/2014/main" id="{A69E74F8-A285-4E7D-BAAB-56D5A5F26E89}"/>
                </a:ext>
              </a:extLst>
            </p:cNvPr>
            <p:cNvPicPr>
              <a:picLocks noChangeAspect="1"/>
            </p:cNvPicPr>
            <p:nvPr/>
          </p:nvPicPr>
          <p:blipFill>
            <a:blip r:embed="rId3"/>
            <a:stretch>
              <a:fillRect/>
            </a:stretch>
          </p:blipFill>
          <p:spPr>
            <a:xfrm>
              <a:off x="4701325" y="896957"/>
              <a:ext cx="6666999" cy="5064085"/>
            </a:xfrm>
            <a:prstGeom prst="rect">
              <a:avLst/>
            </a:prstGeom>
          </p:spPr>
        </p:pic>
        <p:pic>
          <p:nvPicPr>
            <p:cNvPr id="6" name="Picture 11" descr="https://www.eclipse.org/modeling/emf/images/emf_logo.png">
              <a:extLst>
                <a:ext uri="{FF2B5EF4-FFF2-40B4-BE49-F238E27FC236}">
                  <a16:creationId xmlns:a16="http://schemas.microsoft.com/office/drawing/2014/main" id="{3EE33A45-0100-4C39-883F-645A004DF2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6489" y="5041901"/>
              <a:ext cx="10099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olo 1">
            <a:extLst>
              <a:ext uri="{FF2B5EF4-FFF2-40B4-BE49-F238E27FC236}">
                <a16:creationId xmlns:a16="http://schemas.microsoft.com/office/drawing/2014/main" id="{6439BAAE-D182-41AB-86CC-167E0E2134A7}"/>
              </a:ext>
            </a:extLst>
          </p:cNvPr>
          <p:cNvSpPr>
            <a:spLocks noGrp="1"/>
          </p:cNvSpPr>
          <p:nvPr>
            <p:ph type="title"/>
          </p:nvPr>
        </p:nvSpPr>
        <p:spPr>
          <a:xfrm>
            <a:off x="597030" y="277439"/>
            <a:ext cx="10650644" cy="996715"/>
          </a:xfrm>
        </p:spPr>
        <p:txBody>
          <a:bodyPr/>
          <a:lstStyle/>
          <a:p>
            <a:r>
              <a:rPr lang="en-US" altLang="it-IT" sz="3600" noProof="0" dirty="0"/>
              <a:t>The ASMETA (</a:t>
            </a:r>
            <a:r>
              <a:rPr lang="en-US" altLang="it-IT" sz="3600" noProof="0" dirty="0" err="1"/>
              <a:t>ASMmETAmodeling</a:t>
            </a:r>
            <a:r>
              <a:rPr lang="en-US" altLang="it-IT" sz="3600" noProof="0" dirty="0"/>
              <a:t>) toolset</a:t>
            </a:r>
            <a:endParaRPr lang="en-US" noProof="0" dirty="0"/>
          </a:p>
        </p:txBody>
      </p:sp>
      <p:sp>
        <p:nvSpPr>
          <p:cNvPr id="3" name="Segnaposto contenuto 2">
            <a:extLst>
              <a:ext uri="{FF2B5EF4-FFF2-40B4-BE49-F238E27FC236}">
                <a16:creationId xmlns:a16="http://schemas.microsoft.com/office/drawing/2014/main" id="{3731FC7C-A24D-40F1-94DA-AFFFF24BFE23}"/>
              </a:ext>
            </a:extLst>
          </p:cNvPr>
          <p:cNvSpPr>
            <a:spLocks noGrp="1"/>
          </p:cNvSpPr>
          <p:nvPr>
            <p:ph idx="1"/>
          </p:nvPr>
        </p:nvSpPr>
        <p:spPr>
          <a:xfrm>
            <a:off x="276328" y="1393896"/>
            <a:ext cx="4246686" cy="4244089"/>
          </a:xfrm>
        </p:spPr>
        <p:txBody>
          <a:bodyPr>
            <a:normAutofit/>
          </a:bodyPr>
          <a:lstStyle/>
          <a:p>
            <a:pPr>
              <a:defRPr/>
            </a:pPr>
            <a:r>
              <a:rPr lang="en-US" sz="2000" noProof="0" dirty="0"/>
              <a:t>Academic project, started around 2015</a:t>
            </a:r>
          </a:p>
          <a:p>
            <a:pPr>
              <a:defRPr/>
            </a:pPr>
            <a:r>
              <a:rPr lang="en-US" sz="2000" noProof="0" dirty="0"/>
              <a:t>A set of </a:t>
            </a:r>
            <a:r>
              <a:rPr lang="en-US" sz="2000" noProof="0" dirty="0">
                <a:solidFill>
                  <a:schemeClr val="accent2">
                    <a:lumMod val="75000"/>
                  </a:schemeClr>
                </a:solidFill>
              </a:rPr>
              <a:t>modeling and analysis tools for ASMs</a:t>
            </a:r>
            <a:r>
              <a:rPr lang="en-US" sz="2000" noProof="0" dirty="0">
                <a:solidFill>
                  <a:schemeClr val="accent2">
                    <a:lumMod val="75000"/>
                  </a:schemeClr>
                </a:solidFill>
                <a:latin typeface="+mn-lt"/>
                <a:cs typeface="+mn-cs"/>
              </a:rPr>
              <a:t> </a:t>
            </a:r>
            <a:r>
              <a:rPr lang="en-US" sz="2000" noProof="0" dirty="0">
                <a:latin typeface="Rubik" panose="00000500000000000000" pitchFamily="2" charset="-79"/>
                <a:cs typeface="Rubik" panose="00000500000000000000" pitchFamily="2" charset="-79"/>
              </a:rPr>
              <a:t>based on MDE principles</a:t>
            </a:r>
          </a:p>
          <a:p>
            <a:pPr>
              <a:defRPr/>
            </a:pPr>
            <a:r>
              <a:rPr lang="en-US" sz="2000" noProof="0" dirty="0">
                <a:latin typeface="Rubik" panose="00000500000000000000" pitchFamily="2" charset="-79"/>
                <a:cs typeface="Rubik" panose="00000500000000000000" pitchFamily="2" charset="-79"/>
              </a:rPr>
              <a:t> </a:t>
            </a:r>
            <a:r>
              <a:rPr lang="en-US" sz="2000" i="1" noProof="0" dirty="0">
                <a:solidFill>
                  <a:schemeClr val="accent2">
                    <a:lumMod val="75000"/>
                  </a:schemeClr>
                </a:solidFill>
              </a:rPr>
              <a:t>S</a:t>
            </a:r>
            <a:r>
              <a:rPr lang="en-US" sz="2000" i="1" noProof="0" dirty="0">
                <a:solidFill>
                  <a:schemeClr val="accent2">
                    <a:lumMod val="75000"/>
                  </a:schemeClr>
                </a:solidFill>
                <a:latin typeface="Rubik" panose="00000500000000000000" pitchFamily="2" charset="-79"/>
                <a:cs typeface="Rubik" panose="00000500000000000000" pitchFamily="2" charset="-79"/>
              </a:rPr>
              <a:t>tepwise model-based development </a:t>
            </a:r>
          </a:p>
          <a:p>
            <a:pPr lvl="1">
              <a:defRPr/>
            </a:pPr>
            <a:r>
              <a:rPr lang="en-US" sz="2000" noProof="0" dirty="0">
                <a:latin typeface="Rubik" panose="00000500000000000000" pitchFamily="2" charset="-79"/>
                <a:cs typeface="Rubik" panose="00000500000000000000" pitchFamily="2" charset="-79"/>
              </a:rPr>
              <a:t>via V&amp;V and C++ code generation </a:t>
            </a:r>
          </a:p>
          <a:p>
            <a:pPr>
              <a:defRPr/>
            </a:pPr>
            <a:r>
              <a:rPr lang="en-US" sz="2000" i="1" noProof="0" dirty="0"/>
              <a:t>Safety assurance </a:t>
            </a:r>
            <a:r>
              <a:rPr lang="en-US" sz="2000" noProof="0" dirty="0"/>
              <a:t>through </a:t>
            </a:r>
            <a:r>
              <a:rPr lang="en-US" sz="2000" noProof="0" dirty="0">
                <a:solidFill>
                  <a:schemeClr val="accent2">
                    <a:lumMod val="75000"/>
                  </a:schemeClr>
                </a:solidFill>
                <a:latin typeface="Rubik" panose="00000500000000000000" pitchFamily="2" charset="-79"/>
                <a:cs typeface="Rubik" panose="00000500000000000000" pitchFamily="2" charset="-79"/>
              </a:rPr>
              <a:t>formal analysis @design-time and @run-time</a:t>
            </a:r>
          </a:p>
          <a:p>
            <a:pPr marL="457200" lvl="1" indent="0">
              <a:buNone/>
              <a:defRPr/>
            </a:pPr>
            <a:endParaRPr lang="en-US" sz="2000" noProof="0" dirty="0">
              <a:latin typeface="Rubik" panose="00000500000000000000" pitchFamily="2" charset="-79"/>
              <a:cs typeface="Rubik" panose="00000500000000000000" pitchFamily="2" charset="-79"/>
            </a:endParaRPr>
          </a:p>
          <a:p>
            <a:pPr lvl="1">
              <a:defRPr/>
            </a:pPr>
            <a:endParaRPr lang="en-US" sz="2000" noProof="0" dirty="0">
              <a:latin typeface="Rubik" panose="00000500000000000000" pitchFamily="2" charset="-79"/>
              <a:cs typeface="Rubik" panose="00000500000000000000" pitchFamily="2" charset="-79"/>
            </a:endParaRPr>
          </a:p>
          <a:p>
            <a:endParaRPr lang="en-US" sz="2000" noProof="0" dirty="0"/>
          </a:p>
        </p:txBody>
      </p:sp>
      <p:pic>
        <p:nvPicPr>
          <p:cNvPr id="5" name="Immagine 3">
            <a:extLst>
              <a:ext uri="{FF2B5EF4-FFF2-40B4-BE49-F238E27FC236}">
                <a16:creationId xmlns:a16="http://schemas.microsoft.com/office/drawing/2014/main" id="{A0CF186F-0024-46A0-8F0A-2C1319F2E6D2}"/>
              </a:ext>
            </a:extLst>
          </p:cNvPr>
          <p:cNvPicPr>
            <a:picLocks noChangeAspect="1"/>
          </p:cNvPicPr>
          <p:nvPr/>
        </p:nvPicPr>
        <p:blipFill>
          <a:blip r:embed="rId5" cstate="print"/>
          <a:stretch>
            <a:fillRect/>
          </a:stretch>
        </p:blipFill>
        <p:spPr>
          <a:xfrm>
            <a:off x="10787497" y="157696"/>
            <a:ext cx="872142" cy="945890"/>
          </a:xfrm>
          <a:prstGeom prst="rect">
            <a:avLst/>
          </a:prstGeom>
        </p:spPr>
      </p:pic>
      <p:sp>
        <p:nvSpPr>
          <p:cNvPr id="8" name="CasellaDiTesto 2">
            <a:extLst>
              <a:ext uri="{FF2B5EF4-FFF2-40B4-BE49-F238E27FC236}">
                <a16:creationId xmlns:a16="http://schemas.microsoft.com/office/drawing/2014/main" id="{49265C09-6C5B-42E6-8E7B-5F3A0DBF37B4}"/>
              </a:ext>
            </a:extLst>
          </p:cNvPr>
          <p:cNvSpPr txBox="1">
            <a:spLocks noChangeArrowheads="1"/>
          </p:cNvSpPr>
          <p:nvPr/>
        </p:nvSpPr>
        <p:spPr bwMode="auto">
          <a:xfrm>
            <a:off x="8713239" y="5637986"/>
            <a:ext cx="2946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Tw Cen MT" panose="020B0602020104020603"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Tw Cen MT" panose="020B0602020104020603"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Tw Cen MT" panose="020B0602020104020603"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Tw Cen MT" panose="020B0602020104020603"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Tw Cen MT" panose="020B0602020104020603"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Tw Cen MT" panose="020B0602020104020603"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Tw Cen MT" panose="020B0602020104020603"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Tw Cen MT" panose="020B0602020104020603"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Tw Cen MT" panose="020B0602020104020603" pitchFamily="34" charset="0"/>
              </a:defRPr>
            </a:lvl9pPr>
          </a:lstStyle>
          <a:p>
            <a:pPr>
              <a:spcBef>
                <a:spcPct val="0"/>
              </a:spcBef>
              <a:buClrTx/>
              <a:buSzTx/>
              <a:buFontTx/>
              <a:buNone/>
            </a:pPr>
            <a:r>
              <a:rPr lang="en-US" altLang="it-IT" sz="1800" dirty="0">
                <a:solidFill>
                  <a:schemeClr val="accent2"/>
                </a:solidFill>
                <a:latin typeface="Rubik" panose="00000500000000000000" pitchFamily="2" charset="-79"/>
                <a:cs typeface="Rubik" panose="00000500000000000000" pitchFamily="2" charset="-79"/>
                <a:hlinkClick r:id="rId6"/>
              </a:rPr>
              <a:t>https://asmeta.github.io/</a:t>
            </a:r>
            <a:endParaRPr lang="en-US" altLang="it-IT" sz="1800" dirty="0">
              <a:solidFill>
                <a:schemeClr val="accent2"/>
              </a:solidFill>
              <a:latin typeface="Rubik" panose="00000500000000000000" pitchFamily="2" charset="-79"/>
              <a:cs typeface="Rubik" panose="00000500000000000000" pitchFamily="2" charset="-79"/>
            </a:endParaRPr>
          </a:p>
          <a:p>
            <a:pPr>
              <a:spcBef>
                <a:spcPct val="0"/>
              </a:spcBef>
              <a:buClrTx/>
              <a:buSzTx/>
              <a:buFontTx/>
              <a:buNone/>
            </a:pPr>
            <a:endParaRPr lang="it-IT" altLang="it-IT" sz="1800" dirty="0">
              <a:solidFill>
                <a:srgbClr val="FF9900"/>
              </a:solidFill>
              <a:latin typeface="Times" panose="02020603050405020304" pitchFamily="18" charset="0"/>
            </a:endParaRPr>
          </a:p>
        </p:txBody>
      </p:sp>
    </p:spTree>
    <p:extLst>
      <p:ext uri="{BB962C8B-B14F-4D97-AF65-F5344CB8AC3E}">
        <p14:creationId xmlns:p14="http://schemas.microsoft.com/office/powerpoint/2010/main" val="2430107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897AEF-70DB-4946-B22D-446C0BDE6A31}"/>
              </a:ext>
            </a:extLst>
          </p:cNvPr>
          <p:cNvSpPr>
            <a:spLocks noGrp="1"/>
          </p:cNvSpPr>
          <p:nvPr>
            <p:ph type="title"/>
          </p:nvPr>
        </p:nvSpPr>
        <p:spPr>
          <a:xfrm>
            <a:off x="770678" y="188539"/>
            <a:ext cx="10650644" cy="996715"/>
          </a:xfrm>
        </p:spPr>
        <p:txBody>
          <a:bodyPr/>
          <a:lstStyle/>
          <a:p>
            <a:r>
              <a:rPr lang="en-US" noProof="0" dirty="0"/>
              <a:t>ASMs background concepts</a:t>
            </a:r>
          </a:p>
        </p:txBody>
      </p:sp>
      <p:sp>
        <p:nvSpPr>
          <p:cNvPr id="4" name="Rettangolo 3">
            <a:extLst>
              <a:ext uri="{FF2B5EF4-FFF2-40B4-BE49-F238E27FC236}">
                <a16:creationId xmlns:a16="http://schemas.microsoft.com/office/drawing/2014/main" id="{1691387A-4BF3-4DF0-840D-E8045515DB3C}"/>
              </a:ext>
            </a:extLst>
          </p:cNvPr>
          <p:cNvSpPr/>
          <p:nvPr/>
        </p:nvSpPr>
        <p:spPr>
          <a:xfrm>
            <a:off x="350044" y="4300563"/>
            <a:ext cx="11390312" cy="2000548"/>
          </a:xfrm>
          <a:prstGeom prst="rect">
            <a:avLst/>
          </a:prstGeom>
          <a:noFill/>
        </p:spPr>
        <p:txBody>
          <a:bodyPr wrap="square">
            <a:spAutoFit/>
          </a:bodyPr>
          <a:lstStyle/>
          <a:p>
            <a:pPr marL="365760" indent="-256032" eaLnBrk="1" fontAlgn="auto" hangingPunct="1">
              <a:spcBef>
                <a:spcPts val="400"/>
              </a:spcBef>
              <a:spcAft>
                <a:spcPts val="0"/>
              </a:spcAft>
              <a:buClr>
                <a:srgbClr val="D16349"/>
              </a:buClr>
              <a:buSzPct val="68000"/>
              <a:buFont typeface="Wingdings 3"/>
              <a:buChar char=""/>
              <a:defRPr/>
            </a:pPr>
            <a:r>
              <a:rPr lang="en-US" sz="2200" dirty="0">
                <a:solidFill>
                  <a:prstClr val="black"/>
                </a:solidFill>
                <a:latin typeface="Rubik" panose="00000500000000000000" pitchFamily="2" charset="-79"/>
                <a:cs typeface="Rubik" panose="00000500000000000000" pitchFamily="2" charset="-79"/>
              </a:rPr>
              <a:t>ASM function classification:</a:t>
            </a:r>
          </a:p>
          <a:p>
            <a:pPr marL="365760" indent="-256032" eaLnBrk="1" fontAlgn="auto" hangingPunct="1">
              <a:spcBef>
                <a:spcPts val="400"/>
              </a:spcBef>
              <a:spcAft>
                <a:spcPts val="0"/>
              </a:spcAft>
              <a:buClr>
                <a:srgbClr val="D16349"/>
              </a:buClr>
              <a:buSzPct val="68000"/>
              <a:buFont typeface="Wingdings 3"/>
              <a:buChar char=""/>
              <a:defRPr/>
            </a:pPr>
            <a:endParaRPr lang="en-US" sz="2200" dirty="0">
              <a:solidFill>
                <a:prstClr val="black"/>
              </a:solidFill>
              <a:latin typeface="Rubik" panose="00000500000000000000" pitchFamily="2" charset="-79"/>
              <a:cs typeface="Rubik" panose="00000500000000000000" pitchFamily="2" charset="-79"/>
            </a:endParaRPr>
          </a:p>
          <a:p>
            <a:pPr marL="621792" lvl="1" indent="-228600" eaLnBrk="1" fontAlgn="auto" hangingPunct="1">
              <a:spcBef>
                <a:spcPts val="324"/>
              </a:spcBef>
              <a:spcAft>
                <a:spcPts val="0"/>
              </a:spcAft>
              <a:buClr>
                <a:srgbClr val="D16349"/>
              </a:buClr>
              <a:buFont typeface="Verdana"/>
              <a:buChar char="◦"/>
              <a:defRPr/>
            </a:pPr>
            <a:endParaRPr lang="en-US" u="sng" dirty="0">
              <a:solidFill>
                <a:prstClr val="black"/>
              </a:solidFill>
              <a:highlight>
                <a:srgbClr val="FFFF00"/>
              </a:highlight>
              <a:latin typeface="Rubik" panose="00000500000000000000" pitchFamily="2" charset="-79"/>
              <a:cs typeface="Rubik" panose="00000500000000000000" pitchFamily="2" charset="-79"/>
            </a:endParaRPr>
          </a:p>
          <a:p>
            <a:pPr marL="164592" indent="-228600" eaLnBrk="1" fontAlgn="auto" hangingPunct="1">
              <a:spcBef>
                <a:spcPts val="324"/>
              </a:spcBef>
              <a:spcAft>
                <a:spcPts val="0"/>
              </a:spcAft>
              <a:buClr>
                <a:srgbClr val="D16349"/>
              </a:buClr>
              <a:buFont typeface="Verdana"/>
              <a:buChar char="◦"/>
              <a:defRPr/>
            </a:pPr>
            <a:endParaRPr lang="en-US" sz="1100" u="sng" dirty="0">
              <a:solidFill>
                <a:prstClr val="black"/>
              </a:solidFill>
              <a:latin typeface="Rubik" panose="00000500000000000000" pitchFamily="2" charset="-79"/>
              <a:cs typeface="Rubik" panose="00000500000000000000" pitchFamily="2" charset="-79"/>
            </a:endParaRPr>
          </a:p>
          <a:p>
            <a:pPr marL="109728" eaLnBrk="1" fontAlgn="auto" hangingPunct="1">
              <a:spcBef>
                <a:spcPts val="400"/>
              </a:spcBef>
              <a:spcAft>
                <a:spcPts val="0"/>
              </a:spcAft>
              <a:buClr>
                <a:srgbClr val="D16349"/>
              </a:buClr>
              <a:buSzPct val="68000"/>
              <a:defRPr/>
            </a:pPr>
            <a:r>
              <a:rPr lang="en-US" dirty="0">
                <a:solidFill>
                  <a:prstClr val="black"/>
                </a:solidFill>
                <a:latin typeface="Rubik" panose="00000500000000000000" pitchFamily="2" charset="-79"/>
                <a:cs typeface="Rubik" panose="00000500000000000000" pitchFamily="2" charset="-79"/>
              </a:rPr>
              <a:t> </a:t>
            </a:r>
          </a:p>
          <a:p>
            <a:pPr marL="365760" indent="-256032" eaLnBrk="1" fontAlgn="auto" hangingPunct="1">
              <a:spcBef>
                <a:spcPts val="400"/>
              </a:spcBef>
              <a:spcAft>
                <a:spcPts val="0"/>
              </a:spcAft>
              <a:buClr>
                <a:srgbClr val="D16349"/>
              </a:buClr>
              <a:buSzPct val="68000"/>
              <a:buFont typeface="Wingdings 3"/>
              <a:buChar char=""/>
              <a:defRPr/>
            </a:pPr>
            <a:endParaRPr lang="en-US" b="1" dirty="0">
              <a:solidFill>
                <a:prstClr val="black"/>
              </a:solidFill>
              <a:latin typeface="Rubik" panose="00000500000000000000" pitchFamily="2" charset="-79"/>
              <a:cs typeface="Rubik" panose="00000500000000000000" pitchFamily="2" charset="-79"/>
            </a:endParaRPr>
          </a:p>
        </p:txBody>
      </p:sp>
      <p:sp>
        <p:nvSpPr>
          <p:cNvPr id="5" name="Rettangolo 4">
            <a:extLst>
              <a:ext uri="{FF2B5EF4-FFF2-40B4-BE49-F238E27FC236}">
                <a16:creationId xmlns:a16="http://schemas.microsoft.com/office/drawing/2014/main" id="{E9C33926-B3E1-4C42-902A-30E4ABB11AE8}"/>
              </a:ext>
            </a:extLst>
          </p:cNvPr>
          <p:cNvSpPr/>
          <p:nvPr/>
        </p:nvSpPr>
        <p:spPr>
          <a:xfrm>
            <a:off x="171450" y="887737"/>
            <a:ext cx="11568906" cy="3100849"/>
          </a:xfrm>
          <a:prstGeom prst="rect">
            <a:avLst/>
          </a:prstGeom>
          <a:noFill/>
        </p:spPr>
        <p:txBody>
          <a:bodyPr wrap="square">
            <a:spAutoFit/>
          </a:bodyPr>
          <a:lstStyle/>
          <a:p>
            <a:pPr marL="365760" indent="-256032" eaLnBrk="1" fontAlgn="auto" hangingPunct="1">
              <a:spcBef>
                <a:spcPts val="400"/>
              </a:spcBef>
              <a:spcAft>
                <a:spcPts val="0"/>
              </a:spcAft>
              <a:buClr>
                <a:srgbClr val="D16349"/>
              </a:buClr>
              <a:buSzPct val="68000"/>
              <a:buFont typeface="Wingdings 3"/>
              <a:buChar char=""/>
              <a:defRPr/>
            </a:pPr>
            <a:r>
              <a:rPr lang="en-US" sz="2200" dirty="0">
                <a:solidFill>
                  <a:prstClr val="black"/>
                </a:solidFill>
                <a:latin typeface="Rubik" panose="00000500000000000000" pitchFamily="2" charset="-79"/>
                <a:cs typeface="Rubik" panose="00000500000000000000" pitchFamily="2" charset="-79"/>
              </a:rPr>
              <a:t>ASMs are state-based transition systems:</a:t>
            </a:r>
          </a:p>
          <a:p>
            <a:pPr marL="621792" lvl="1" indent="-228600">
              <a:spcBef>
                <a:spcPts val="324"/>
              </a:spcBef>
              <a:buClr>
                <a:srgbClr val="D16349"/>
              </a:buClr>
              <a:buFont typeface="Verdana"/>
              <a:buChar char="◦"/>
              <a:defRPr/>
            </a:pPr>
            <a:r>
              <a:rPr lang="en-US" sz="2000" dirty="0">
                <a:solidFill>
                  <a:srgbClr val="4A66AC">
                    <a:lumMod val="75000"/>
                  </a:srgbClr>
                </a:solidFill>
                <a:effectLst>
                  <a:outerShdw blurRad="38100" dist="38100" dir="2700000" algn="tl">
                    <a:srgbClr val="000000">
                      <a:alpha val="43137"/>
                    </a:srgbClr>
                  </a:outerShdw>
                </a:effectLst>
                <a:latin typeface="Rubik" panose="00000500000000000000" pitchFamily="2" charset="-79"/>
                <a:cs typeface="Rubik" panose="00000500000000000000" pitchFamily="2" charset="-79"/>
              </a:rPr>
              <a:t>states</a:t>
            </a:r>
            <a:r>
              <a:rPr lang="en-US" sz="2000" dirty="0">
                <a:solidFill>
                  <a:prstClr val="black"/>
                </a:solidFill>
                <a:latin typeface="Rubik" panose="00000500000000000000" pitchFamily="2" charset="-79"/>
                <a:cs typeface="Rubik" panose="00000500000000000000" pitchFamily="2" charset="-79"/>
              </a:rPr>
              <a:t>: domains of abstract elements with functions defined on them</a:t>
            </a:r>
          </a:p>
          <a:p>
            <a:pPr marL="1078992" lvl="2" indent="-228600" eaLnBrk="1" fontAlgn="auto" hangingPunct="1">
              <a:spcBef>
                <a:spcPts val="324"/>
              </a:spcBef>
              <a:spcAft>
                <a:spcPts val="0"/>
              </a:spcAft>
              <a:buClr>
                <a:srgbClr val="D16349"/>
              </a:buClr>
              <a:buFont typeface="Verdana"/>
              <a:buChar char="◦"/>
              <a:defRPr/>
            </a:pPr>
            <a:r>
              <a:rPr lang="en-US" sz="2000" dirty="0">
                <a:solidFill>
                  <a:schemeClr val="accent2">
                    <a:lumMod val="75000"/>
                  </a:schemeClr>
                </a:solidFill>
                <a:latin typeface="Rubik" panose="00000500000000000000" pitchFamily="2" charset="-79"/>
                <a:cs typeface="Rubik" panose="00000500000000000000" pitchFamily="2" charset="-79"/>
              </a:rPr>
              <a:t>loc = (f,(v</a:t>
            </a:r>
            <a:r>
              <a:rPr lang="en-US" sz="2000" baseline="-25000" dirty="0">
                <a:solidFill>
                  <a:schemeClr val="accent2">
                    <a:lumMod val="75000"/>
                  </a:schemeClr>
                </a:solidFill>
                <a:latin typeface="Rubik" panose="00000500000000000000" pitchFamily="2" charset="-79"/>
                <a:cs typeface="Rubik" panose="00000500000000000000" pitchFamily="2" charset="-79"/>
              </a:rPr>
              <a:t>1</a:t>
            </a:r>
            <a:r>
              <a:rPr lang="en-US" sz="2000" dirty="0">
                <a:solidFill>
                  <a:schemeClr val="accent2">
                    <a:lumMod val="75000"/>
                  </a:schemeClr>
                </a:solidFill>
                <a:latin typeface="Rubik" panose="00000500000000000000" pitchFamily="2" charset="-79"/>
                <a:cs typeface="Rubik" panose="00000500000000000000" pitchFamily="2" charset="-79"/>
              </a:rPr>
              <a:t>,…,</a:t>
            </a:r>
            <a:r>
              <a:rPr lang="en-US" sz="2000" dirty="0" err="1">
                <a:solidFill>
                  <a:schemeClr val="accent2">
                    <a:lumMod val="75000"/>
                  </a:schemeClr>
                </a:solidFill>
                <a:latin typeface="Rubik" panose="00000500000000000000" pitchFamily="2" charset="-79"/>
                <a:cs typeface="Rubik" panose="00000500000000000000" pitchFamily="2" charset="-79"/>
              </a:rPr>
              <a:t>v</a:t>
            </a:r>
            <a:r>
              <a:rPr lang="en-US" sz="2000" baseline="-25000" dirty="0" err="1">
                <a:solidFill>
                  <a:schemeClr val="accent2">
                    <a:lumMod val="75000"/>
                  </a:schemeClr>
                </a:solidFill>
                <a:latin typeface="Rubik" panose="00000500000000000000" pitchFamily="2" charset="-79"/>
                <a:cs typeface="Rubik" panose="00000500000000000000" pitchFamily="2" charset="-79"/>
              </a:rPr>
              <a:t>n</a:t>
            </a:r>
            <a:r>
              <a:rPr lang="en-US" sz="2000">
                <a:solidFill>
                  <a:schemeClr val="accent2">
                    <a:lumMod val="75000"/>
                  </a:schemeClr>
                </a:solidFill>
                <a:latin typeface="Rubik" panose="00000500000000000000" pitchFamily="2" charset="-79"/>
                <a:cs typeface="Rubik" panose="00000500000000000000" pitchFamily="2" charset="-79"/>
              </a:rPr>
              <a:t>)) </a:t>
            </a:r>
            <a:r>
              <a:rPr lang="en-US" sz="2000">
                <a:solidFill>
                  <a:prstClr val="black"/>
                </a:solidFill>
                <a:latin typeface="Rubik" panose="00000500000000000000" pitchFamily="2" charset="-79"/>
                <a:cs typeface="Rubik" panose="00000500000000000000" pitchFamily="2" charset="-79"/>
              </a:rPr>
              <a:t>is a </a:t>
            </a:r>
            <a:r>
              <a:rPr lang="en-US" sz="2000" b="1" i="1">
                <a:solidFill>
                  <a:prstClr val="black"/>
                </a:solidFill>
                <a:latin typeface="Rubik" panose="00000500000000000000" pitchFamily="2" charset="-79"/>
                <a:cs typeface="Rubik" panose="00000500000000000000" pitchFamily="2" charset="-79"/>
              </a:rPr>
              <a:t>location</a:t>
            </a:r>
            <a:r>
              <a:rPr lang="en-US" sz="2000">
                <a:solidFill>
                  <a:prstClr val="black"/>
                </a:solidFill>
                <a:effectLst>
                  <a:outerShdw blurRad="38100" dist="38100" dir="2700000" algn="tl">
                    <a:srgbClr val="000000">
                      <a:alpha val="43137"/>
                    </a:srgbClr>
                  </a:outerShdw>
                </a:effectLst>
                <a:latin typeface="Rubik" panose="00000500000000000000" pitchFamily="2" charset="-79"/>
                <a:cs typeface="Rubik" panose="00000500000000000000" pitchFamily="2" charset="-79"/>
              </a:rPr>
              <a:t> </a:t>
            </a:r>
            <a:r>
              <a:rPr lang="en-US" sz="2000" dirty="0">
                <a:solidFill>
                  <a:prstClr val="black"/>
                </a:solidFill>
                <a:latin typeface="Rubik" panose="00000500000000000000" pitchFamily="2" charset="-79"/>
                <a:cs typeface="Rubik" panose="00000500000000000000" pitchFamily="2" charset="-79"/>
              </a:rPr>
              <a:t>(the ASM </a:t>
            </a:r>
            <a:r>
              <a:rPr lang="en-US" sz="2000">
                <a:solidFill>
                  <a:prstClr val="black"/>
                </a:solidFill>
                <a:latin typeface="Rubik" panose="00000500000000000000" pitchFamily="2" charset="-79"/>
                <a:cs typeface="Rubik" panose="00000500000000000000" pitchFamily="2" charset="-79"/>
              </a:rPr>
              <a:t>memory unit!)</a:t>
            </a:r>
            <a:endParaRPr lang="en-US" sz="2000" dirty="0">
              <a:solidFill>
                <a:prstClr val="black"/>
              </a:solidFill>
              <a:latin typeface="Rubik" panose="00000500000000000000" pitchFamily="2" charset="-79"/>
              <a:cs typeface="Rubik" panose="00000500000000000000" pitchFamily="2" charset="-79"/>
            </a:endParaRPr>
          </a:p>
          <a:p>
            <a:pPr marL="1536192" lvl="3" indent="-228600">
              <a:spcBef>
                <a:spcPts val="324"/>
              </a:spcBef>
              <a:buClr>
                <a:srgbClr val="D16349"/>
              </a:buClr>
              <a:buFont typeface="Verdana"/>
              <a:buChar char="◦"/>
              <a:defRPr/>
            </a:pPr>
            <a:r>
              <a:rPr lang="en-US" dirty="0">
                <a:solidFill>
                  <a:prstClr val="black"/>
                </a:solidFill>
                <a:latin typeface="Rubik" panose="00000500000000000000" pitchFamily="2" charset="-79"/>
                <a:cs typeface="Rubik" panose="00000500000000000000" pitchFamily="2" charset="-79"/>
              </a:rPr>
              <a:t>at each state, each location has a value </a:t>
            </a:r>
            <a:r>
              <a:rPr lang="it-IT" dirty="0">
                <a:solidFill>
                  <a:schemeClr val="accent2">
                    <a:lumMod val="75000"/>
                  </a:schemeClr>
                </a:solidFill>
                <a:latin typeface="Rubik" panose="00000500000000000000" pitchFamily="2" charset="-79"/>
                <a:cs typeface="Rubik" panose="00000500000000000000" pitchFamily="2" charset="-79"/>
              </a:rPr>
              <a:t>(</a:t>
            </a:r>
            <a:r>
              <a:rPr lang="it-IT" dirty="0" err="1">
                <a:solidFill>
                  <a:schemeClr val="accent2">
                    <a:lumMod val="75000"/>
                  </a:schemeClr>
                </a:solidFill>
                <a:latin typeface="Rubik" panose="00000500000000000000" pitchFamily="2" charset="-79"/>
                <a:cs typeface="Rubik" panose="00000500000000000000" pitchFamily="2" charset="-79"/>
              </a:rPr>
              <a:t>loc</a:t>
            </a:r>
            <a:r>
              <a:rPr lang="it-IT" dirty="0">
                <a:solidFill>
                  <a:schemeClr val="accent2">
                    <a:lumMod val="75000"/>
                  </a:schemeClr>
                </a:solidFill>
                <a:latin typeface="Rubik" panose="00000500000000000000" pitchFamily="2" charset="-79"/>
                <a:cs typeface="Rubik" panose="00000500000000000000" pitchFamily="2" charset="-79"/>
              </a:rPr>
              <a:t>, </a:t>
            </a:r>
            <a:r>
              <a:rPr lang="it-IT" dirty="0" err="1">
                <a:solidFill>
                  <a:schemeClr val="accent2">
                    <a:lumMod val="75000"/>
                  </a:schemeClr>
                </a:solidFill>
                <a:latin typeface="Rubik" panose="00000500000000000000" pitchFamily="2" charset="-79"/>
                <a:cs typeface="Rubik" panose="00000500000000000000" pitchFamily="2" charset="-79"/>
              </a:rPr>
              <a:t>value</a:t>
            </a:r>
            <a:r>
              <a:rPr lang="it-IT" dirty="0">
                <a:solidFill>
                  <a:schemeClr val="accent2">
                    <a:lumMod val="75000"/>
                  </a:schemeClr>
                </a:solidFill>
                <a:latin typeface="Rubik" panose="00000500000000000000" pitchFamily="2" charset="-79"/>
                <a:cs typeface="Rubik" panose="00000500000000000000" pitchFamily="2" charset="-79"/>
              </a:rPr>
              <a:t>)</a:t>
            </a:r>
          </a:p>
          <a:p>
            <a:pPr marL="1536192" lvl="3" indent="-228600">
              <a:spcBef>
                <a:spcPts val="324"/>
              </a:spcBef>
              <a:buClr>
                <a:srgbClr val="D16349"/>
              </a:buClr>
              <a:buFont typeface="Verdana"/>
              <a:buChar char="◦"/>
              <a:defRPr/>
            </a:pPr>
            <a:endParaRPr lang="en-US" dirty="0">
              <a:solidFill>
                <a:schemeClr val="accent2">
                  <a:lumMod val="75000"/>
                </a:schemeClr>
              </a:solidFill>
              <a:latin typeface="Rubik" panose="00000500000000000000" pitchFamily="2" charset="-79"/>
              <a:cs typeface="Rubik" panose="00000500000000000000" pitchFamily="2" charset="-79"/>
            </a:endParaRPr>
          </a:p>
          <a:p>
            <a:pPr marL="621792" lvl="1" indent="-228600" eaLnBrk="1" fontAlgn="auto" hangingPunct="1">
              <a:spcBef>
                <a:spcPts val="324"/>
              </a:spcBef>
              <a:spcAft>
                <a:spcPts val="0"/>
              </a:spcAft>
              <a:buClr>
                <a:srgbClr val="D16349"/>
              </a:buClr>
              <a:buFont typeface="Verdana"/>
              <a:buChar char="◦"/>
              <a:defRPr/>
            </a:pPr>
            <a:r>
              <a:rPr lang="en-US" sz="2000" dirty="0">
                <a:solidFill>
                  <a:srgbClr val="4A66AC">
                    <a:lumMod val="75000"/>
                  </a:srgbClr>
                </a:solidFill>
                <a:effectLst>
                  <a:outerShdw blurRad="38100" dist="38100" dir="2700000" algn="tl">
                    <a:srgbClr val="000000">
                      <a:alpha val="43137"/>
                    </a:srgbClr>
                  </a:outerShdw>
                </a:effectLst>
                <a:latin typeface="Rubik" panose="00000500000000000000" pitchFamily="2" charset="-79"/>
                <a:cs typeface="Rubik" panose="00000500000000000000" pitchFamily="2" charset="-79"/>
              </a:rPr>
              <a:t>transitions</a:t>
            </a:r>
            <a:r>
              <a:rPr lang="en-US" sz="2000" dirty="0">
                <a:solidFill>
                  <a:prstClr val="black"/>
                </a:solidFill>
                <a:latin typeface="Rubik" panose="00000500000000000000" pitchFamily="2" charset="-79"/>
                <a:cs typeface="Rubik" panose="00000500000000000000" pitchFamily="2" charset="-79"/>
              </a:rPr>
              <a:t>: named </a:t>
            </a:r>
            <a:r>
              <a:rPr lang="en-US" sz="2000" b="1" i="1" dirty="0">
                <a:solidFill>
                  <a:prstClr val="black"/>
                </a:solidFill>
                <a:latin typeface="Rubik" panose="00000500000000000000" pitchFamily="2" charset="-79"/>
                <a:cs typeface="Rubik" panose="00000500000000000000" pitchFamily="2" charset="-79"/>
              </a:rPr>
              <a:t>rules </a:t>
            </a:r>
            <a:r>
              <a:rPr lang="en-US" sz="2000" dirty="0">
                <a:solidFill>
                  <a:prstClr val="black"/>
                </a:solidFill>
                <a:latin typeface="Rubik" panose="00000500000000000000" pitchFamily="2" charset="-79"/>
                <a:cs typeface="Rubik" panose="00000500000000000000" pitchFamily="2" charset="-79"/>
              </a:rPr>
              <a:t>describe how </a:t>
            </a:r>
            <a:r>
              <a:rPr lang="en-US" sz="2000" u="sng" dirty="0">
                <a:solidFill>
                  <a:prstClr val="black"/>
                </a:solidFill>
                <a:latin typeface="Rubik" panose="00000500000000000000" pitchFamily="2" charset="-79"/>
                <a:cs typeface="Rubik" panose="00000500000000000000" pitchFamily="2" charset="-79"/>
              </a:rPr>
              <a:t>locations change from one state to the next</a:t>
            </a:r>
          </a:p>
          <a:p>
            <a:pPr marL="1078992" lvl="2" indent="-228600">
              <a:spcBef>
                <a:spcPts val="324"/>
              </a:spcBef>
              <a:buClr>
                <a:srgbClr val="D16349"/>
              </a:buClr>
              <a:buFont typeface="Verdana"/>
              <a:buChar char="◦"/>
              <a:defRPr/>
            </a:pPr>
            <a:r>
              <a:rPr lang="en-US" sz="2000" b="1" dirty="0">
                <a:solidFill>
                  <a:prstClr val="black"/>
                </a:solidFill>
                <a:latin typeface="Rubik" panose="00000500000000000000" pitchFamily="2" charset="-79"/>
                <a:cs typeface="Rubik" panose="00000500000000000000" pitchFamily="2" charset="-79"/>
              </a:rPr>
              <a:t>Location</a:t>
            </a:r>
            <a:r>
              <a:rPr lang="en-US" sz="2000" dirty="0">
                <a:solidFill>
                  <a:prstClr val="black"/>
                </a:solidFill>
                <a:latin typeface="Rubik" panose="00000500000000000000" pitchFamily="2" charset="-79"/>
                <a:cs typeface="Rubik" panose="00000500000000000000" pitchFamily="2" charset="-79"/>
              </a:rPr>
              <a:t> </a:t>
            </a:r>
            <a:r>
              <a:rPr lang="en-US" sz="2000" b="1" dirty="0">
                <a:solidFill>
                  <a:prstClr val="black"/>
                </a:solidFill>
                <a:latin typeface="Rubik" panose="00000500000000000000" pitchFamily="2" charset="-79"/>
                <a:cs typeface="Rubik" panose="00000500000000000000" pitchFamily="2" charset="-79"/>
              </a:rPr>
              <a:t>update</a:t>
            </a:r>
            <a:r>
              <a:rPr lang="en-US" sz="2000" dirty="0">
                <a:solidFill>
                  <a:prstClr val="black"/>
                </a:solidFill>
                <a:latin typeface="Rubik" panose="00000500000000000000" pitchFamily="2" charset="-79"/>
                <a:cs typeface="Rubik" panose="00000500000000000000" pitchFamily="2" charset="-79"/>
              </a:rPr>
              <a:t> </a:t>
            </a:r>
            <a:r>
              <a:rPr lang="en-US" sz="2000" dirty="0">
                <a:solidFill>
                  <a:schemeClr val="accent2">
                    <a:lumMod val="75000"/>
                  </a:schemeClr>
                </a:solidFill>
                <a:latin typeface="Rubik" panose="00000500000000000000" pitchFamily="2" charset="-79"/>
                <a:cs typeface="Rubik" panose="00000500000000000000" pitchFamily="2" charset="-79"/>
              </a:rPr>
              <a:t>loc : = v </a:t>
            </a:r>
            <a:r>
              <a:rPr lang="en-US" sz="2000" dirty="0">
                <a:solidFill>
                  <a:prstClr val="black"/>
                </a:solidFill>
                <a:latin typeface="Rubik" panose="00000500000000000000" pitchFamily="2" charset="-79"/>
                <a:cs typeface="Rubik" panose="00000500000000000000" pitchFamily="2" charset="-79"/>
              </a:rPr>
              <a:t>is the basic unit of </a:t>
            </a:r>
            <a:r>
              <a:rPr lang="en-US" sz="2000" i="1" dirty="0">
                <a:solidFill>
                  <a:prstClr val="black"/>
                </a:solidFill>
                <a:latin typeface="Rubik" panose="00000500000000000000" pitchFamily="2" charset="-79"/>
                <a:cs typeface="Rubik" panose="00000500000000000000" pitchFamily="2" charset="-79"/>
              </a:rPr>
              <a:t>state change </a:t>
            </a:r>
            <a:r>
              <a:rPr lang="en-US" sz="2000" dirty="0">
                <a:solidFill>
                  <a:prstClr val="black"/>
                </a:solidFill>
                <a:latin typeface="Rubik" panose="00000500000000000000" pitchFamily="2" charset="-79"/>
                <a:cs typeface="Rubik" panose="00000500000000000000" pitchFamily="2" charset="-79"/>
              </a:rPr>
              <a:t>(</a:t>
            </a:r>
            <a:r>
              <a:rPr lang="en-US" sz="2000" dirty="0">
                <a:solidFill>
                  <a:schemeClr val="accent2">
                    <a:lumMod val="75000"/>
                  </a:schemeClr>
                </a:solidFill>
                <a:latin typeface="Rubik" panose="00000500000000000000" pitchFamily="2" charset="-79"/>
                <a:cs typeface="Rubik" panose="00000500000000000000" pitchFamily="2" charset="-79"/>
              </a:rPr>
              <a:t>update rule</a:t>
            </a:r>
            <a:r>
              <a:rPr lang="en-US" sz="2000" dirty="0">
                <a:solidFill>
                  <a:prstClr val="black"/>
                </a:solidFill>
                <a:latin typeface="Rubik" panose="00000500000000000000" pitchFamily="2" charset="-79"/>
                <a:cs typeface="Rubik" panose="00000500000000000000" pitchFamily="2" charset="-79"/>
              </a:rPr>
              <a:t>)</a:t>
            </a:r>
          </a:p>
          <a:p>
            <a:pPr marL="1078992" lvl="2" indent="-228600">
              <a:spcBef>
                <a:spcPts val="324"/>
              </a:spcBef>
              <a:buClr>
                <a:srgbClr val="D16349"/>
              </a:buClr>
              <a:buFont typeface="Verdana"/>
              <a:buChar char="◦"/>
              <a:defRPr/>
            </a:pPr>
            <a:r>
              <a:rPr lang="en-US" sz="2000" dirty="0">
                <a:solidFill>
                  <a:prstClr val="black"/>
                </a:solidFill>
                <a:latin typeface="Rubik" panose="00000500000000000000" pitchFamily="2" charset="-79"/>
                <a:cs typeface="Rubik" panose="00000500000000000000" pitchFamily="2" charset="-79"/>
              </a:rPr>
              <a:t>rule constructors: guarded update (</a:t>
            </a:r>
            <a:r>
              <a:rPr lang="en-US" sz="2000" dirty="0">
                <a:solidFill>
                  <a:schemeClr val="accent2">
                    <a:lumMod val="75000"/>
                  </a:schemeClr>
                </a:solidFill>
                <a:latin typeface="Rubik" panose="00000500000000000000" pitchFamily="2" charset="-79"/>
                <a:cs typeface="Rubik" panose="00000500000000000000" pitchFamily="2" charset="-79"/>
              </a:rPr>
              <a:t>if-then</a:t>
            </a:r>
            <a:r>
              <a:rPr lang="en-US" sz="2000" dirty="0">
                <a:solidFill>
                  <a:prstClr val="black"/>
                </a:solidFill>
                <a:latin typeface="Rubik" panose="00000500000000000000" pitchFamily="2" charset="-79"/>
                <a:cs typeface="Rubik" panose="00000500000000000000" pitchFamily="2" charset="-79"/>
              </a:rPr>
              <a:t>, </a:t>
            </a:r>
            <a:r>
              <a:rPr lang="en-US" sz="2000" dirty="0">
                <a:solidFill>
                  <a:schemeClr val="accent2">
                    <a:lumMod val="75000"/>
                  </a:schemeClr>
                </a:solidFill>
                <a:latin typeface="Rubik" panose="00000500000000000000" pitchFamily="2" charset="-79"/>
                <a:cs typeface="Rubik" panose="00000500000000000000" pitchFamily="2" charset="-79"/>
              </a:rPr>
              <a:t>switch-case</a:t>
            </a:r>
            <a:r>
              <a:rPr lang="en-US" sz="2000" dirty="0">
                <a:solidFill>
                  <a:prstClr val="black"/>
                </a:solidFill>
                <a:latin typeface="Rubik" panose="00000500000000000000" pitchFamily="2" charset="-79"/>
                <a:cs typeface="Rubik" panose="00000500000000000000" pitchFamily="2" charset="-79"/>
              </a:rPr>
              <a:t>), simultaneous parallel updates (</a:t>
            </a:r>
            <a:r>
              <a:rPr lang="en-US" sz="2000" dirty="0">
                <a:solidFill>
                  <a:schemeClr val="accent2">
                    <a:lumMod val="75000"/>
                  </a:schemeClr>
                </a:solidFill>
                <a:latin typeface="Rubik" panose="00000500000000000000" pitchFamily="2" charset="-79"/>
                <a:cs typeface="Rubik" panose="00000500000000000000" pitchFamily="2" charset="-79"/>
              </a:rPr>
              <a:t>par</a:t>
            </a:r>
            <a:r>
              <a:rPr lang="en-US" sz="2000" dirty="0">
                <a:solidFill>
                  <a:prstClr val="black"/>
                </a:solidFill>
                <a:latin typeface="Rubik" panose="00000500000000000000" pitchFamily="2" charset="-79"/>
                <a:cs typeface="Rubik" panose="00000500000000000000" pitchFamily="2" charset="-79"/>
              </a:rPr>
              <a:t>, </a:t>
            </a:r>
            <a:r>
              <a:rPr lang="en-US" sz="2000" dirty="0" err="1">
                <a:solidFill>
                  <a:schemeClr val="accent2">
                    <a:lumMod val="75000"/>
                  </a:schemeClr>
                </a:solidFill>
                <a:latin typeface="Rubik" panose="00000500000000000000" pitchFamily="2" charset="-79"/>
                <a:cs typeface="Rubik" panose="00000500000000000000" pitchFamily="2" charset="-79"/>
              </a:rPr>
              <a:t>forall</a:t>
            </a:r>
            <a:r>
              <a:rPr lang="en-US" sz="2000" dirty="0">
                <a:solidFill>
                  <a:prstClr val="black"/>
                </a:solidFill>
                <a:latin typeface="Rubik" panose="00000500000000000000" pitchFamily="2" charset="-79"/>
                <a:cs typeface="Rubik" panose="00000500000000000000" pitchFamily="2" charset="-79"/>
              </a:rPr>
              <a:t>), sequential updates (</a:t>
            </a:r>
            <a:r>
              <a:rPr lang="en-US" sz="2000" dirty="0">
                <a:solidFill>
                  <a:schemeClr val="accent2">
                    <a:lumMod val="75000"/>
                  </a:schemeClr>
                </a:solidFill>
                <a:latin typeface="Rubik" panose="00000500000000000000" pitchFamily="2" charset="-79"/>
                <a:cs typeface="Rubik" panose="00000500000000000000" pitchFamily="2" charset="-79"/>
              </a:rPr>
              <a:t>seq</a:t>
            </a:r>
            <a:r>
              <a:rPr lang="en-US" sz="2000" dirty="0">
                <a:solidFill>
                  <a:prstClr val="black"/>
                </a:solidFill>
                <a:latin typeface="Rubik" panose="00000500000000000000" pitchFamily="2" charset="-79"/>
                <a:cs typeface="Rubik" panose="00000500000000000000" pitchFamily="2" charset="-79"/>
              </a:rPr>
              <a:t>), non-deterministic updates (</a:t>
            </a:r>
            <a:r>
              <a:rPr lang="en-US" sz="2000" dirty="0">
                <a:solidFill>
                  <a:schemeClr val="accent2">
                    <a:lumMod val="75000"/>
                  </a:schemeClr>
                </a:solidFill>
                <a:latin typeface="Rubik" panose="00000500000000000000" pitchFamily="2" charset="-79"/>
                <a:cs typeface="Rubik" panose="00000500000000000000" pitchFamily="2" charset="-79"/>
              </a:rPr>
              <a:t>choose</a:t>
            </a:r>
            <a:r>
              <a:rPr lang="en-US" sz="2000" dirty="0">
                <a:solidFill>
                  <a:prstClr val="black"/>
                </a:solidFill>
                <a:latin typeface="Rubik" panose="00000500000000000000" pitchFamily="2" charset="-79"/>
                <a:cs typeface="Rubik" panose="00000500000000000000" pitchFamily="2" charset="-79"/>
              </a:rPr>
              <a:t>)</a:t>
            </a:r>
            <a:endParaRPr lang="en-US" b="1" dirty="0">
              <a:solidFill>
                <a:prstClr val="black"/>
              </a:solidFill>
              <a:latin typeface="Rubik" panose="00000500000000000000" pitchFamily="2" charset="-79"/>
              <a:cs typeface="Rubik" panose="00000500000000000000" pitchFamily="2" charset="-79"/>
            </a:endParaRPr>
          </a:p>
        </p:txBody>
      </p:sp>
      <p:grpSp>
        <p:nvGrpSpPr>
          <p:cNvPr id="12" name="Gruppo 11">
            <a:extLst>
              <a:ext uri="{FF2B5EF4-FFF2-40B4-BE49-F238E27FC236}">
                <a16:creationId xmlns:a16="http://schemas.microsoft.com/office/drawing/2014/main" id="{286CC3EC-4034-42E9-BC2F-3563EA03EE9C}"/>
              </a:ext>
            </a:extLst>
          </p:cNvPr>
          <p:cNvGrpSpPr/>
          <p:nvPr/>
        </p:nvGrpSpPr>
        <p:grpSpPr>
          <a:xfrm>
            <a:off x="4281601" y="4207995"/>
            <a:ext cx="6513582" cy="1961523"/>
            <a:chOff x="4130298" y="4115897"/>
            <a:chExt cx="6703845" cy="1961523"/>
          </a:xfrm>
        </p:grpSpPr>
        <p:pic>
          <p:nvPicPr>
            <p:cNvPr id="6" name="Immagine 5">
              <a:extLst>
                <a:ext uri="{FF2B5EF4-FFF2-40B4-BE49-F238E27FC236}">
                  <a16:creationId xmlns:a16="http://schemas.microsoft.com/office/drawing/2014/main" id="{62198D7D-9F97-4DD9-970B-596E6935C4C5}"/>
                </a:ext>
              </a:extLst>
            </p:cNvPr>
            <p:cNvPicPr>
              <a:picLocks noChangeAspect="1"/>
            </p:cNvPicPr>
            <p:nvPr/>
          </p:nvPicPr>
          <p:blipFill>
            <a:blip r:embed="rId3"/>
            <a:stretch>
              <a:fillRect/>
            </a:stretch>
          </p:blipFill>
          <p:spPr>
            <a:xfrm>
              <a:off x="4409937" y="4125350"/>
              <a:ext cx="4964306" cy="1436616"/>
            </a:xfrm>
            <a:prstGeom prst="rect">
              <a:avLst/>
            </a:prstGeom>
          </p:spPr>
        </p:pic>
        <p:sp>
          <p:nvSpPr>
            <p:cNvPr id="7" name="CasellaDiTesto 6">
              <a:extLst>
                <a:ext uri="{FF2B5EF4-FFF2-40B4-BE49-F238E27FC236}">
                  <a16:creationId xmlns:a16="http://schemas.microsoft.com/office/drawing/2014/main" id="{8BFC42EF-1E01-4162-8008-846ACD8A183F}"/>
                </a:ext>
              </a:extLst>
            </p:cNvPr>
            <p:cNvSpPr txBox="1"/>
            <p:nvPr/>
          </p:nvSpPr>
          <p:spPr>
            <a:xfrm>
              <a:off x="7268037" y="4115897"/>
              <a:ext cx="1819729" cy="307777"/>
            </a:xfrm>
            <a:prstGeom prst="rect">
              <a:avLst/>
            </a:prstGeom>
            <a:noFill/>
          </p:spPr>
          <p:txBody>
            <a:bodyPr wrap="none" rtlCol="0">
              <a:spAutoFit/>
            </a:bodyPr>
            <a:lstStyle/>
            <a:p>
              <a:r>
                <a:rPr lang="it-IT" sz="1400" dirty="0">
                  <a:solidFill>
                    <a:schemeClr val="accent1">
                      <a:lumMod val="75000"/>
                    </a:schemeClr>
                  </a:solidFill>
                  <a:latin typeface="Rubik" panose="00000500000000000000" pitchFamily="2" charset="-79"/>
                  <a:cs typeface="Rubik" panose="00000500000000000000" pitchFamily="2" charset="-79"/>
                </a:rPr>
                <a:t>(location </a:t>
              </a:r>
              <a:r>
                <a:rPr lang="it-IT" sz="1400" dirty="0" err="1">
                  <a:solidFill>
                    <a:schemeClr val="accent1">
                      <a:lumMod val="75000"/>
                    </a:schemeClr>
                  </a:solidFill>
                  <a:latin typeface="Rubik" panose="00000500000000000000" pitchFamily="2" charset="-79"/>
                  <a:cs typeface="Rubik" panose="00000500000000000000" pitchFamily="2" charset="-79"/>
                </a:rPr>
                <a:t>functions</a:t>
              </a:r>
              <a:r>
                <a:rPr lang="it-IT" sz="1400" dirty="0">
                  <a:solidFill>
                    <a:schemeClr val="accent1">
                      <a:lumMod val="75000"/>
                    </a:schemeClr>
                  </a:solidFill>
                  <a:latin typeface="Rubik" panose="00000500000000000000" pitchFamily="2" charset="-79"/>
                  <a:cs typeface="Rubik" panose="00000500000000000000" pitchFamily="2" charset="-79"/>
                </a:rPr>
                <a:t>)</a:t>
              </a:r>
            </a:p>
          </p:txBody>
        </p:sp>
        <p:sp>
          <p:nvSpPr>
            <p:cNvPr id="8" name="CasellaDiTesto 7">
              <a:extLst>
                <a:ext uri="{FF2B5EF4-FFF2-40B4-BE49-F238E27FC236}">
                  <a16:creationId xmlns:a16="http://schemas.microsoft.com/office/drawing/2014/main" id="{BD4F4AF0-A160-4953-8F7B-C04F342A3CB6}"/>
                </a:ext>
              </a:extLst>
            </p:cNvPr>
            <p:cNvSpPr txBox="1"/>
            <p:nvPr/>
          </p:nvSpPr>
          <p:spPr>
            <a:xfrm>
              <a:off x="6567975" y="5545743"/>
              <a:ext cx="2947832" cy="523220"/>
            </a:xfrm>
            <a:prstGeom prst="rect">
              <a:avLst/>
            </a:prstGeom>
            <a:noFill/>
          </p:spPr>
          <p:txBody>
            <a:bodyPr wrap="square" rtlCol="0">
              <a:spAutoFit/>
            </a:bodyPr>
            <a:lstStyle/>
            <a:p>
              <a:pPr algn="ctr"/>
              <a:r>
                <a:rPr lang="it-IT" sz="1400" dirty="0">
                  <a:solidFill>
                    <a:schemeClr val="accent1">
                      <a:lumMod val="75000"/>
                    </a:schemeClr>
                  </a:solidFill>
                  <a:latin typeface="Rubik" panose="00000500000000000000" pitchFamily="2" charset="-79"/>
                  <a:cs typeface="Rubik" panose="00000500000000000000" pitchFamily="2" charset="-79"/>
                </a:rPr>
                <a:t>(</a:t>
              </a:r>
              <a:r>
                <a:rPr lang="it-IT" sz="1400" dirty="0" err="1">
                  <a:solidFill>
                    <a:schemeClr val="accent1">
                      <a:lumMod val="75000"/>
                    </a:schemeClr>
                  </a:solidFill>
                  <a:latin typeface="Rubik" panose="00000500000000000000" pitchFamily="2" charset="-79"/>
                  <a:cs typeface="Rubik" panose="00000500000000000000" pitchFamily="2" charset="-79"/>
                </a:rPr>
                <a:t>read</a:t>
              </a:r>
              <a:r>
                <a:rPr lang="it-IT" sz="1400" dirty="0">
                  <a:solidFill>
                    <a:schemeClr val="accent1">
                      <a:lumMod val="75000"/>
                    </a:schemeClr>
                  </a:solidFill>
                  <a:latin typeface="Rubik" panose="00000500000000000000" pitchFamily="2" charset="-79"/>
                  <a:cs typeface="Rubik" panose="00000500000000000000" pitchFamily="2" charset="-79"/>
                </a:rPr>
                <a:t> and </a:t>
              </a:r>
              <a:r>
                <a:rPr lang="it-IT" sz="1400" dirty="0" err="1">
                  <a:solidFill>
                    <a:schemeClr val="accent1">
                      <a:lumMod val="75000"/>
                    </a:schemeClr>
                  </a:solidFill>
                  <a:latin typeface="Rubik" panose="00000500000000000000" pitchFamily="2" charset="-79"/>
                  <a:cs typeface="Rubik" panose="00000500000000000000" pitchFamily="2" charset="-79"/>
                </a:rPr>
                <a:t>written</a:t>
              </a:r>
              <a:r>
                <a:rPr lang="it-IT" sz="1400" dirty="0">
                  <a:solidFill>
                    <a:schemeClr val="accent1">
                      <a:lumMod val="75000"/>
                    </a:schemeClr>
                  </a:solidFill>
                  <a:latin typeface="Rubik" panose="00000500000000000000" pitchFamily="2" charset="-79"/>
                  <a:cs typeface="Rubik" panose="00000500000000000000" pitchFamily="2" charset="-79"/>
                </a:rPr>
                <a:t> by the machine and </a:t>
              </a:r>
              <a:r>
                <a:rPr lang="it-IT" sz="1400" dirty="0" err="1">
                  <a:solidFill>
                    <a:schemeClr val="accent1">
                      <a:lumMod val="75000"/>
                    </a:schemeClr>
                  </a:solidFill>
                  <a:latin typeface="Rubik" panose="00000500000000000000" pitchFamily="2" charset="-79"/>
                  <a:cs typeface="Rubik" panose="00000500000000000000" pitchFamily="2" charset="-79"/>
                </a:rPr>
                <a:t>its</a:t>
              </a:r>
              <a:r>
                <a:rPr lang="it-IT" sz="1400" dirty="0">
                  <a:solidFill>
                    <a:schemeClr val="accent1">
                      <a:lumMod val="75000"/>
                    </a:schemeClr>
                  </a:solidFill>
                  <a:latin typeface="Rubik" panose="00000500000000000000" pitchFamily="2" charset="-79"/>
                  <a:cs typeface="Rubik" panose="00000500000000000000" pitchFamily="2" charset="-79"/>
                </a:rPr>
                <a:t> </a:t>
              </a:r>
              <a:r>
                <a:rPr lang="it-IT" sz="1400" dirty="0" err="1">
                  <a:solidFill>
                    <a:schemeClr val="accent1">
                      <a:lumMod val="75000"/>
                    </a:schemeClr>
                  </a:solidFill>
                  <a:latin typeface="Rubik" panose="00000500000000000000" pitchFamily="2" charset="-79"/>
                  <a:cs typeface="Rubik" panose="00000500000000000000" pitchFamily="2" charset="-79"/>
                </a:rPr>
                <a:t>environment</a:t>
              </a:r>
              <a:r>
                <a:rPr lang="it-IT" sz="1400" dirty="0">
                  <a:solidFill>
                    <a:schemeClr val="accent1">
                      <a:lumMod val="75000"/>
                    </a:schemeClr>
                  </a:solidFill>
                  <a:latin typeface="Rubik" panose="00000500000000000000" pitchFamily="2" charset="-79"/>
                  <a:cs typeface="Rubik" panose="00000500000000000000" pitchFamily="2" charset="-79"/>
                </a:rPr>
                <a:t>)</a:t>
              </a:r>
            </a:p>
          </p:txBody>
        </p:sp>
        <p:sp>
          <p:nvSpPr>
            <p:cNvPr id="9" name="CasellaDiTesto 8">
              <a:extLst>
                <a:ext uri="{FF2B5EF4-FFF2-40B4-BE49-F238E27FC236}">
                  <a16:creationId xmlns:a16="http://schemas.microsoft.com/office/drawing/2014/main" id="{4FCA3917-C5AB-47C0-8451-0E379DEFE05F}"/>
                </a:ext>
              </a:extLst>
            </p:cNvPr>
            <p:cNvSpPr txBox="1"/>
            <p:nvPr/>
          </p:nvSpPr>
          <p:spPr>
            <a:xfrm>
              <a:off x="5394302" y="5372312"/>
              <a:ext cx="1663225" cy="523220"/>
            </a:xfrm>
            <a:prstGeom prst="rect">
              <a:avLst/>
            </a:prstGeom>
            <a:noFill/>
          </p:spPr>
          <p:txBody>
            <a:bodyPr wrap="square" rtlCol="0">
              <a:spAutoFit/>
            </a:bodyPr>
            <a:lstStyle/>
            <a:p>
              <a:pPr algn="ctr"/>
              <a:r>
                <a:rPr lang="it-IT" sz="1400" dirty="0">
                  <a:solidFill>
                    <a:schemeClr val="accent1">
                      <a:lumMod val="75000"/>
                    </a:schemeClr>
                  </a:solidFill>
                  <a:latin typeface="Rubik" panose="00000500000000000000" pitchFamily="2" charset="-79"/>
                  <a:cs typeface="Rubik" panose="00000500000000000000" pitchFamily="2" charset="-79"/>
                </a:rPr>
                <a:t>(</a:t>
              </a:r>
              <a:r>
                <a:rPr lang="it-IT" sz="1400" dirty="0" err="1">
                  <a:solidFill>
                    <a:schemeClr val="accent1">
                      <a:lumMod val="75000"/>
                    </a:schemeClr>
                  </a:solidFill>
                  <a:latin typeface="Rubik" panose="00000500000000000000" pitchFamily="2" charset="-79"/>
                  <a:cs typeface="Rubik" panose="00000500000000000000" pitchFamily="2" charset="-79"/>
                </a:rPr>
                <a:t>only</a:t>
              </a:r>
              <a:r>
                <a:rPr lang="it-IT" sz="1400" dirty="0">
                  <a:solidFill>
                    <a:schemeClr val="accent1">
                      <a:lumMod val="75000"/>
                    </a:schemeClr>
                  </a:solidFill>
                  <a:latin typeface="Rubik" panose="00000500000000000000" pitchFamily="2" charset="-79"/>
                  <a:cs typeface="Rubik" panose="00000500000000000000" pitchFamily="2" charset="-79"/>
                </a:rPr>
                <a:t> of the machine)</a:t>
              </a:r>
            </a:p>
          </p:txBody>
        </p:sp>
        <p:sp>
          <p:nvSpPr>
            <p:cNvPr id="10" name="CasellaDiTesto 9">
              <a:extLst>
                <a:ext uri="{FF2B5EF4-FFF2-40B4-BE49-F238E27FC236}">
                  <a16:creationId xmlns:a16="http://schemas.microsoft.com/office/drawing/2014/main" id="{06255660-F876-4DFF-B090-F9F0A4CB671F}"/>
                </a:ext>
              </a:extLst>
            </p:cNvPr>
            <p:cNvSpPr txBox="1"/>
            <p:nvPr/>
          </p:nvSpPr>
          <p:spPr>
            <a:xfrm>
              <a:off x="9170918" y="5030635"/>
              <a:ext cx="1663225" cy="523220"/>
            </a:xfrm>
            <a:prstGeom prst="rect">
              <a:avLst/>
            </a:prstGeom>
            <a:noFill/>
          </p:spPr>
          <p:txBody>
            <a:bodyPr wrap="square" rtlCol="0">
              <a:spAutoFit/>
            </a:bodyPr>
            <a:lstStyle/>
            <a:p>
              <a:pPr algn="ctr"/>
              <a:r>
                <a:rPr lang="it-IT" sz="1400" dirty="0">
                  <a:solidFill>
                    <a:schemeClr val="accent1">
                      <a:lumMod val="75000"/>
                    </a:schemeClr>
                  </a:solidFill>
                  <a:latin typeface="Rubik" panose="00000500000000000000" pitchFamily="2" charset="-79"/>
                  <a:cs typeface="Rubik" panose="00000500000000000000" pitchFamily="2" charset="-79"/>
                </a:rPr>
                <a:t>(output of the machine)</a:t>
              </a:r>
            </a:p>
          </p:txBody>
        </p:sp>
        <p:sp>
          <p:nvSpPr>
            <p:cNvPr id="11" name="CasellaDiTesto 10">
              <a:extLst>
                <a:ext uri="{FF2B5EF4-FFF2-40B4-BE49-F238E27FC236}">
                  <a16:creationId xmlns:a16="http://schemas.microsoft.com/office/drawing/2014/main" id="{D8079289-581B-4483-8C7C-3D8FF8E6D3D9}"/>
                </a:ext>
              </a:extLst>
            </p:cNvPr>
            <p:cNvSpPr txBox="1"/>
            <p:nvPr/>
          </p:nvSpPr>
          <p:spPr>
            <a:xfrm>
              <a:off x="4130298" y="5554200"/>
              <a:ext cx="1663225" cy="523220"/>
            </a:xfrm>
            <a:prstGeom prst="rect">
              <a:avLst/>
            </a:prstGeom>
            <a:noFill/>
          </p:spPr>
          <p:txBody>
            <a:bodyPr wrap="square" rtlCol="0">
              <a:spAutoFit/>
            </a:bodyPr>
            <a:lstStyle/>
            <a:p>
              <a:pPr algn="ctr"/>
              <a:r>
                <a:rPr lang="it-IT" sz="1400" dirty="0">
                  <a:solidFill>
                    <a:schemeClr val="accent1">
                      <a:lumMod val="75000"/>
                    </a:schemeClr>
                  </a:solidFill>
                  <a:latin typeface="Rubik" panose="00000500000000000000" pitchFamily="2" charset="-79"/>
                  <a:cs typeface="Rubik" panose="00000500000000000000" pitchFamily="2" charset="-79"/>
                </a:rPr>
                <a:t>(input of the machine)</a:t>
              </a:r>
            </a:p>
          </p:txBody>
        </p:sp>
      </p:grpSp>
    </p:spTree>
    <p:extLst>
      <p:ext uri="{BB962C8B-B14F-4D97-AF65-F5344CB8AC3E}">
        <p14:creationId xmlns:p14="http://schemas.microsoft.com/office/powerpoint/2010/main" val="161113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DC8ED5-25B0-4321-93D5-DE9922D4008B}"/>
              </a:ext>
            </a:extLst>
          </p:cNvPr>
          <p:cNvSpPr>
            <a:spLocks noGrp="1"/>
          </p:cNvSpPr>
          <p:nvPr>
            <p:ph type="title"/>
          </p:nvPr>
        </p:nvSpPr>
        <p:spPr>
          <a:xfrm>
            <a:off x="770678" y="333053"/>
            <a:ext cx="10650644" cy="996715"/>
          </a:xfrm>
        </p:spPr>
        <p:txBody>
          <a:bodyPr/>
          <a:lstStyle/>
          <a:p>
            <a:r>
              <a:rPr lang="en-US" noProof="0" dirty="0"/>
              <a:t>ASM execution (or run)</a:t>
            </a:r>
          </a:p>
        </p:txBody>
      </p:sp>
      <p:sp>
        <p:nvSpPr>
          <p:cNvPr id="4" name="Segnaposto contenuto 4">
            <a:extLst>
              <a:ext uri="{FF2B5EF4-FFF2-40B4-BE49-F238E27FC236}">
                <a16:creationId xmlns:a16="http://schemas.microsoft.com/office/drawing/2014/main" id="{170746E2-DEA4-4A72-AB86-C914AEF05763}"/>
              </a:ext>
            </a:extLst>
          </p:cNvPr>
          <p:cNvSpPr>
            <a:spLocks noGrp="1"/>
          </p:cNvSpPr>
          <p:nvPr>
            <p:ph idx="1"/>
          </p:nvPr>
        </p:nvSpPr>
        <p:spPr>
          <a:xfrm>
            <a:off x="664420" y="1329768"/>
            <a:ext cx="11308299" cy="4525962"/>
          </a:xfrm>
        </p:spPr>
        <p:txBody>
          <a:bodyPr>
            <a:normAutofit/>
          </a:bodyPr>
          <a:lstStyle/>
          <a:p>
            <a:pPr marL="393192" lvl="1" indent="0" eaLnBrk="1" fontAlgn="auto" hangingPunct="1">
              <a:spcBef>
                <a:spcPts val="324"/>
              </a:spcBef>
              <a:spcAft>
                <a:spcPts val="0"/>
              </a:spcAft>
              <a:buFont typeface="Verdana"/>
              <a:buNone/>
              <a:defRPr/>
            </a:pPr>
            <a:r>
              <a:rPr lang="en-US" noProof="0" dirty="0">
                <a:latin typeface="Rubik" panose="00000500000000000000" pitchFamily="2" charset="-79"/>
                <a:cs typeface="Rubik" panose="00000500000000000000" pitchFamily="2" charset="-79"/>
              </a:rPr>
              <a:t>A </a:t>
            </a:r>
            <a:r>
              <a:rPr lang="en-US" noProof="0" dirty="0">
                <a:effectLst>
                  <a:outerShdw blurRad="38100" dist="38100" dir="2700000" algn="tl">
                    <a:srgbClr val="000000">
                      <a:alpha val="43137"/>
                    </a:srgbClr>
                  </a:outerShdw>
                </a:effectLst>
                <a:latin typeface="Rubik" panose="00000500000000000000" pitchFamily="2" charset="-79"/>
                <a:cs typeface="Rubik" panose="00000500000000000000" pitchFamily="2" charset="-79"/>
              </a:rPr>
              <a:t>run </a:t>
            </a:r>
            <a:r>
              <a:rPr lang="en-US" noProof="0" dirty="0">
                <a:latin typeface="Rubik" panose="00000500000000000000" pitchFamily="2" charset="-79"/>
                <a:cs typeface="Rubik" panose="00000500000000000000" pitchFamily="2" charset="-79"/>
              </a:rPr>
              <a:t>of an ASM M:</a:t>
            </a:r>
          </a:p>
          <a:p>
            <a:pPr marL="859536" lvl="2">
              <a:buFont typeface="Wingdings 2"/>
              <a:buChar char=""/>
              <a:defRPr/>
            </a:pPr>
            <a:r>
              <a:rPr lang="en-US" sz="2200" noProof="0" dirty="0">
                <a:latin typeface="Rubik" panose="00000500000000000000" pitchFamily="2" charset="-79"/>
                <a:cs typeface="Rubik" panose="00000500000000000000" pitchFamily="2" charset="-79"/>
              </a:rPr>
              <a:t>a finite or infinite sequence S</a:t>
            </a:r>
            <a:r>
              <a:rPr lang="en-US" sz="2200" baseline="-25000" noProof="0" dirty="0">
                <a:latin typeface="Rubik" panose="00000500000000000000" pitchFamily="2" charset="-79"/>
                <a:cs typeface="Rubik" panose="00000500000000000000" pitchFamily="2" charset="-79"/>
              </a:rPr>
              <a:t>0</a:t>
            </a:r>
            <a:r>
              <a:rPr lang="en-US" sz="2200" noProof="0" dirty="0">
                <a:latin typeface="Rubik" panose="00000500000000000000" pitchFamily="2" charset="-79"/>
                <a:cs typeface="Rubik" panose="00000500000000000000" pitchFamily="2" charset="-79"/>
              </a:rPr>
              <a:t>, S</a:t>
            </a:r>
            <a:r>
              <a:rPr lang="en-US" sz="2200" baseline="-25000" noProof="0" dirty="0">
                <a:latin typeface="Rubik" panose="00000500000000000000" pitchFamily="2" charset="-79"/>
                <a:cs typeface="Rubik" panose="00000500000000000000" pitchFamily="2" charset="-79"/>
              </a:rPr>
              <a:t>1</a:t>
            </a:r>
            <a:r>
              <a:rPr lang="en-US" sz="2200" noProof="0" dirty="0">
                <a:latin typeface="Rubik" panose="00000500000000000000" pitchFamily="2" charset="-79"/>
                <a:cs typeface="Rubik" panose="00000500000000000000" pitchFamily="2" charset="-79"/>
              </a:rPr>
              <a:t>, …, S</a:t>
            </a:r>
            <a:r>
              <a:rPr lang="en-US" sz="2200" baseline="-25000" noProof="0" dirty="0">
                <a:latin typeface="Rubik" panose="00000500000000000000" pitchFamily="2" charset="-79"/>
                <a:cs typeface="Rubik" panose="00000500000000000000" pitchFamily="2" charset="-79"/>
              </a:rPr>
              <a:t>n</a:t>
            </a:r>
            <a:r>
              <a:rPr lang="en-US" sz="2200" noProof="0" dirty="0">
                <a:latin typeface="Rubik" panose="00000500000000000000" pitchFamily="2" charset="-79"/>
                <a:cs typeface="Rubik" panose="00000500000000000000" pitchFamily="2" charset="-79"/>
              </a:rPr>
              <a:t>, …, of states of M </a:t>
            </a:r>
          </a:p>
          <a:p>
            <a:pPr marL="859536" lvl="2" eaLnBrk="1" fontAlgn="auto" hangingPunct="1">
              <a:spcAft>
                <a:spcPts val="0"/>
              </a:spcAft>
              <a:buFont typeface="Wingdings 2"/>
              <a:buChar char=""/>
              <a:defRPr/>
            </a:pPr>
            <a:r>
              <a:rPr lang="en-US" sz="2200" noProof="0" dirty="0">
                <a:latin typeface="Rubik" panose="00000500000000000000" pitchFamily="2" charset="-79"/>
                <a:cs typeface="Rubik" panose="00000500000000000000" pitchFamily="2" charset="-79"/>
              </a:rPr>
              <a:t>S</a:t>
            </a:r>
            <a:r>
              <a:rPr lang="en-US" sz="2200" baseline="-25000" noProof="0" dirty="0">
                <a:latin typeface="Rubik" panose="00000500000000000000" pitchFamily="2" charset="-79"/>
                <a:cs typeface="Rubik" panose="00000500000000000000" pitchFamily="2" charset="-79"/>
              </a:rPr>
              <a:t>0</a:t>
            </a:r>
            <a:r>
              <a:rPr lang="en-US" sz="2200" noProof="0" dirty="0">
                <a:latin typeface="Rubik" panose="00000500000000000000" pitchFamily="2" charset="-79"/>
                <a:cs typeface="Rubik" panose="00000500000000000000" pitchFamily="2" charset="-79"/>
              </a:rPr>
              <a:t> is an initial state</a:t>
            </a:r>
          </a:p>
          <a:p>
            <a:pPr marL="859536" lvl="2">
              <a:buFont typeface="Wingdings 2"/>
              <a:buChar char=""/>
              <a:defRPr/>
            </a:pPr>
            <a:r>
              <a:rPr lang="en-US" sz="2200" noProof="0" dirty="0">
                <a:latin typeface="Rubik" panose="00000500000000000000" pitchFamily="2" charset="-79"/>
                <a:cs typeface="Rubik" panose="00000500000000000000" pitchFamily="2" charset="-79"/>
              </a:rPr>
              <a:t>each S</a:t>
            </a:r>
            <a:r>
              <a:rPr lang="en-US" sz="2200" baseline="-25000" noProof="0" dirty="0">
                <a:latin typeface="Rubik" panose="00000500000000000000" pitchFamily="2" charset="-79"/>
                <a:cs typeface="Rubik" panose="00000500000000000000" pitchFamily="2" charset="-79"/>
              </a:rPr>
              <a:t>n+1</a:t>
            </a:r>
            <a:r>
              <a:rPr lang="en-US" sz="2200" noProof="0" dirty="0">
                <a:latin typeface="Rubik" panose="00000500000000000000" pitchFamily="2" charset="-79"/>
                <a:cs typeface="Rubik" panose="00000500000000000000" pitchFamily="2" charset="-79"/>
              </a:rPr>
              <a:t> is obtained from S</a:t>
            </a:r>
            <a:r>
              <a:rPr lang="en-US" sz="2200" baseline="-25000" noProof="0" dirty="0">
                <a:latin typeface="Rubik" panose="00000500000000000000" pitchFamily="2" charset="-79"/>
                <a:cs typeface="Rubik" panose="00000500000000000000" pitchFamily="2" charset="-79"/>
              </a:rPr>
              <a:t>n</a:t>
            </a:r>
            <a:r>
              <a:rPr lang="en-US" sz="2200" noProof="0" dirty="0">
                <a:latin typeface="Rubik" panose="00000500000000000000" pitchFamily="2" charset="-79"/>
                <a:cs typeface="Rubik" panose="00000500000000000000" pitchFamily="2" charset="-79"/>
              </a:rPr>
              <a:t> by firing the unique </a:t>
            </a:r>
            <a:r>
              <a:rPr lang="en-US" sz="2200" i="1" noProof="0" dirty="0">
                <a:latin typeface="Rubik" panose="00000500000000000000" pitchFamily="2" charset="-79"/>
                <a:cs typeface="Rubik" panose="00000500000000000000" pitchFamily="2" charset="-79"/>
              </a:rPr>
              <a:t>main rule </a:t>
            </a:r>
            <a:r>
              <a:rPr lang="en-US" sz="2200" noProof="0" dirty="0">
                <a:latin typeface="Rubik" panose="00000500000000000000" pitchFamily="2" charset="-79"/>
                <a:cs typeface="Rubik" panose="00000500000000000000" pitchFamily="2" charset="-79"/>
              </a:rPr>
              <a:t>that is the</a:t>
            </a:r>
            <a:r>
              <a:rPr lang="en-US" sz="2200" i="1" noProof="0" dirty="0">
                <a:latin typeface="Rubik" panose="00000500000000000000" pitchFamily="2" charset="-79"/>
                <a:cs typeface="Rubik" panose="00000500000000000000" pitchFamily="2" charset="-79"/>
              </a:rPr>
              <a:t> </a:t>
            </a:r>
            <a:r>
              <a:rPr lang="en-US" sz="2200" noProof="0" dirty="0">
                <a:latin typeface="Rubik" panose="00000500000000000000" pitchFamily="2" charset="-79"/>
                <a:cs typeface="Rubik" panose="00000500000000000000" pitchFamily="2" charset="-79"/>
              </a:rPr>
              <a:t>starting point of the machine execution and in turn fires other transitions rules</a:t>
            </a:r>
            <a:endParaRPr lang="en-US" noProof="0" dirty="0">
              <a:latin typeface="Rubik" panose="00000500000000000000" pitchFamily="2" charset="-79"/>
              <a:cs typeface="Rubik" panose="00000500000000000000" pitchFamily="2" charset="-79"/>
            </a:endParaRPr>
          </a:p>
        </p:txBody>
      </p:sp>
      <p:grpSp>
        <p:nvGrpSpPr>
          <p:cNvPr id="5" name="Gruppo 18">
            <a:extLst>
              <a:ext uri="{FF2B5EF4-FFF2-40B4-BE49-F238E27FC236}">
                <a16:creationId xmlns:a16="http://schemas.microsoft.com/office/drawing/2014/main" id="{A07CB3B9-D238-4AD1-A278-2969848A8371}"/>
              </a:ext>
            </a:extLst>
          </p:cNvPr>
          <p:cNvGrpSpPr>
            <a:grpSpLocks/>
          </p:cNvGrpSpPr>
          <p:nvPr/>
        </p:nvGrpSpPr>
        <p:grpSpPr bwMode="auto">
          <a:xfrm>
            <a:off x="2006600" y="3560763"/>
            <a:ext cx="6892925" cy="2053431"/>
            <a:chOff x="487433" y="3009548"/>
            <a:chExt cx="9874355" cy="3071904"/>
          </a:xfrm>
        </p:grpSpPr>
        <p:sp>
          <p:nvSpPr>
            <p:cNvPr id="6" name="Ovale 5">
              <a:extLst>
                <a:ext uri="{FF2B5EF4-FFF2-40B4-BE49-F238E27FC236}">
                  <a16:creationId xmlns:a16="http://schemas.microsoft.com/office/drawing/2014/main" id="{9E8F72E6-D2FE-4AB8-9C30-66960114378F}"/>
                </a:ext>
              </a:extLst>
            </p:cNvPr>
            <p:cNvSpPr/>
            <p:nvPr/>
          </p:nvSpPr>
          <p:spPr>
            <a:xfrm>
              <a:off x="1019584" y="3009548"/>
              <a:ext cx="1344023" cy="115181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US" sz="2800" dirty="0">
                  <a:solidFill>
                    <a:prstClr val="white"/>
                  </a:solidFill>
                </a:rPr>
                <a:t>S</a:t>
              </a:r>
              <a:r>
                <a:rPr lang="en-US" sz="2800" baseline="-25000" dirty="0">
                  <a:solidFill>
                    <a:prstClr val="white"/>
                  </a:solidFill>
                </a:rPr>
                <a:t>0</a:t>
              </a:r>
            </a:p>
          </p:txBody>
        </p:sp>
        <p:sp>
          <p:nvSpPr>
            <p:cNvPr id="7" name="Ovale 6">
              <a:extLst>
                <a:ext uri="{FF2B5EF4-FFF2-40B4-BE49-F238E27FC236}">
                  <a16:creationId xmlns:a16="http://schemas.microsoft.com/office/drawing/2014/main" id="{A4835B55-A1FD-4A1D-8E42-7C4DC92C7626}"/>
                </a:ext>
              </a:extLst>
            </p:cNvPr>
            <p:cNvSpPr/>
            <p:nvPr/>
          </p:nvSpPr>
          <p:spPr>
            <a:xfrm>
              <a:off x="4826509" y="3009548"/>
              <a:ext cx="1346296" cy="115181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US" sz="2800" dirty="0">
                  <a:solidFill>
                    <a:prstClr val="white"/>
                  </a:solidFill>
                </a:rPr>
                <a:t>S</a:t>
              </a:r>
              <a:r>
                <a:rPr lang="en-US" sz="2800" baseline="-25000" dirty="0">
                  <a:solidFill>
                    <a:prstClr val="white"/>
                  </a:solidFill>
                </a:rPr>
                <a:t>1</a:t>
              </a:r>
            </a:p>
          </p:txBody>
        </p:sp>
        <p:sp>
          <p:nvSpPr>
            <p:cNvPr id="8" name="Ovale 7">
              <a:extLst>
                <a:ext uri="{FF2B5EF4-FFF2-40B4-BE49-F238E27FC236}">
                  <a16:creationId xmlns:a16="http://schemas.microsoft.com/office/drawing/2014/main" id="{8E830CB5-11FE-4800-9CC4-07D17A4A48C4}"/>
                </a:ext>
              </a:extLst>
            </p:cNvPr>
            <p:cNvSpPr/>
            <p:nvPr/>
          </p:nvSpPr>
          <p:spPr>
            <a:xfrm>
              <a:off x="7027886" y="3009548"/>
              <a:ext cx="1346296" cy="115181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US" sz="2800" dirty="0">
                  <a:solidFill>
                    <a:prstClr val="white"/>
                  </a:solidFill>
                </a:rPr>
                <a:t>S</a:t>
              </a:r>
              <a:r>
                <a:rPr lang="en-US" sz="2800" baseline="-25000" dirty="0">
                  <a:solidFill>
                    <a:prstClr val="white"/>
                  </a:solidFill>
                </a:rPr>
                <a:t>2</a:t>
              </a:r>
            </a:p>
          </p:txBody>
        </p:sp>
        <p:sp>
          <p:nvSpPr>
            <p:cNvPr id="9" name="CasellaDiTesto 8">
              <a:extLst>
                <a:ext uri="{FF2B5EF4-FFF2-40B4-BE49-F238E27FC236}">
                  <a16:creationId xmlns:a16="http://schemas.microsoft.com/office/drawing/2014/main" id="{58687F2B-271F-47A1-A330-827C29CBFA1E}"/>
                </a:ext>
              </a:extLst>
            </p:cNvPr>
            <p:cNvSpPr txBox="1">
              <a:spLocks noChangeArrowheads="1"/>
            </p:cNvSpPr>
            <p:nvPr/>
          </p:nvSpPr>
          <p:spPr bwMode="auto">
            <a:xfrm>
              <a:off x="8586450" y="3224897"/>
              <a:ext cx="1120383" cy="552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Tw Cen MT" panose="020B0602020104020603"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Tw Cen MT" panose="020B0602020104020603"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Tw Cen MT" panose="020B0602020104020603"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Tw Cen MT" panose="020B0602020104020603"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Tw Cen MT" panose="020B0602020104020603"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Tw Cen MT" panose="020B0602020104020603"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Tw Cen MT" panose="020B0602020104020603"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Tw Cen MT" panose="020B0602020104020603"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Tw Cen MT" panose="020B0602020104020603" pitchFamily="34" charset="0"/>
                </a:defRPr>
              </a:lvl9pPr>
            </a:lstStyle>
            <a:p>
              <a:pPr eaLnBrk="1" hangingPunct="1">
                <a:spcBef>
                  <a:spcPct val="0"/>
                </a:spcBef>
                <a:buClrTx/>
                <a:buSzTx/>
                <a:buFontTx/>
                <a:buNone/>
              </a:pPr>
              <a:r>
                <a:rPr lang="en-US" altLang="it-IT" sz="1800">
                  <a:solidFill>
                    <a:srgbClr val="000000"/>
                  </a:solidFill>
                </a:rPr>
                <a:t>…..</a:t>
              </a:r>
            </a:p>
          </p:txBody>
        </p:sp>
        <p:sp>
          <p:nvSpPr>
            <p:cNvPr id="10" name="Fumetto 1 10">
              <a:extLst>
                <a:ext uri="{FF2B5EF4-FFF2-40B4-BE49-F238E27FC236}">
                  <a16:creationId xmlns:a16="http://schemas.microsoft.com/office/drawing/2014/main" id="{5EE7A264-3D7B-4487-9AB6-2B262DB911F4}"/>
                </a:ext>
              </a:extLst>
            </p:cNvPr>
            <p:cNvSpPr/>
            <p:nvPr/>
          </p:nvSpPr>
          <p:spPr>
            <a:xfrm>
              <a:off x="487433" y="4667213"/>
              <a:ext cx="4654555" cy="1351305"/>
            </a:xfrm>
            <a:prstGeom prst="wedgeRectCallout">
              <a:avLst>
                <a:gd name="adj1" fmla="val -24038"/>
                <a:gd name="adj2" fmla="val -107051"/>
              </a:avLst>
            </a:prstGeom>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en-US" sz="1800" b="1" dirty="0">
                  <a:solidFill>
                    <a:prstClr val="black"/>
                  </a:solidFill>
                  <a:latin typeface="Rubik" panose="00000500000000000000" pitchFamily="2" charset="-79"/>
                  <a:cs typeface="Rubik" panose="00000500000000000000" pitchFamily="2" charset="-79"/>
                </a:rPr>
                <a:t>State</a:t>
              </a:r>
              <a:r>
                <a:rPr lang="en-US" sz="1800" dirty="0">
                  <a:solidFill>
                    <a:prstClr val="black"/>
                  </a:solidFill>
                  <a:latin typeface="Rubik" panose="00000500000000000000" pitchFamily="2" charset="-79"/>
                  <a:cs typeface="Rubik" panose="00000500000000000000" pitchFamily="2" charset="-79"/>
                </a:rPr>
                <a:t>: instantaneous conﬁguration of the system and its environment </a:t>
              </a:r>
            </a:p>
          </p:txBody>
        </p:sp>
        <p:cxnSp>
          <p:nvCxnSpPr>
            <p:cNvPr id="11" name="Connettore 7 11">
              <a:extLst>
                <a:ext uri="{FF2B5EF4-FFF2-40B4-BE49-F238E27FC236}">
                  <a16:creationId xmlns:a16="http://schemas.microsoft.com/office/drawing/2014/main" id="{4B7B9E7F-44AA-49AB-9EFE-303EE0680663}"/>
                </a:ext>
              </a:extLst>
            </p:cNvPr>
            <p:cNvCxnSpPr>
              <a:stCxn id="6" idx="6"/>
              <a:endCxn id="7" idx="2"/>
            </p:cNvCxnSpPr>
            <p:nvPr/>
          </p:nvCxnSpPr>
          <p:spPr>
            <a:xfrm>
              <a:off x="2363607" y="3586643"/>
              <a:ext cx="2462903" cy="11875"/>
            </a:xfrm>
            <a:prstGeom prst="curvedConnector3">
              <a:avLst>
                <a:gd name="adj1" fmla="val 50000"/>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2" name="Fumetto 1 12">
              <a:extLst>
                <a:ext uri="{FF2B5EF4-FFF2-40B4-BE49-F238E27FC236}">
                  <a16:creationId xmlns:a16="http://schemas.microsoft.com/office/drawing/2014/main" id="{F1D4B1A8-A6ED-4394-830C-25BAECB5FDB3}"/>
                </a:ext>
              </a:extLst>
            </p:cNvPr>
            <p:cNvSpPr/>
            <p:nvPr/>
          </p:nvSpPr>
          <p:spPr>
            <a:xfrm>
              <a:off x="5499657" y="4730146"/>
              <a:ext cx="4862131" cy="1351306"/>
            </a:xfrm>
            <a:prstGeom prst="wedgeRectCallout">
              <a:avLst>
                <a:gd name="adj1" fmla="val -99480"/>
                <a:gd name="adj2" fmla="val -132178"/>
              </a:avLst>
            </a:prstGeom>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en-US" sz="1800" b="1" dirty="0">
                  <a:solidFill>
                    <a:prstClr val="black"/>
                  </a:solidFill>
                  <a:latin typeface="Rubik" panose="00000500000000000000" pitchFamily="2" charset="-79"/>
                  <a:cs typeface="Rubik" panose="00000500000000000000" pitchFamily="2" charset="-79"/>
                </a:rPr>
                <a:t>State transition</a:t>
              </a:r>
              <a:r>
                <a:rPr lang="en-US" sz="1800" dirty="0">
                  <a:solidFill>
                    <a:prstClr val="black"/>
                  </a:solidFill>
                  <a:latin typeface="Rubik" panose="00000500000000000000" pitchFamily="2" charset="-79"/>
                  <a:cs typeface="Rubik" panose="00000500000000000000" pitchFamily="2" charset="-79"/>
                </a:rPr>
                <a:t>: application of the main rule to the previous state (update)</a:t>
              </a:r>
            </a:p>
          </p:txBody>
        </p:sp>
        <p:cxnSp>
          <p:nvCxnSpPr>
            <p:cNvPr id="13" name="Connettore 7 13">
              <a:extLst>
                <a:ext uri="{FF2B5EF4-FFF2-40B4-BE49-F238E27FC236}">
                  <a16:creationId xmlns:a16="http://schemas.microsoft.com/office/drawing/2014/main" id="{C3DFCFF7-D3F5-413D-9181-54F3B32F4036}"/>
                </a:ext>
              </a:extLst>
            </p:cNvPr>
            <p:cNvCxnSpPr>
              <a:stCxn id="7" idx="6"/>
              <a:endCxn id="8" idx="2"/>
            </p:cNvCxnSpPr>
            <p:nvPr/>
          </p:nvCxnSpPr>
          <p:spPr>
            <a:xfrm>
              <a:off x="6172806" y="3586643"/>
              <a:ext cx="855080" cy="11875"/>
            </a:xfrm>
            <a:prstGeom prst="curvedConnector3">
              <a:avLst>
                <a:gd name="adj1" fmla="val 50000"/>
              </a:avLst>
            </a:prstGeom>
            <a:ln w="444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00773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86447-7711-4EFA-80DD-5CD9D54BC28D}"/>
              </a:ext>
            </a:extLst>
          </p:cNvPr>
          <p:cNvSpPr>
            <a:spLocks noGrp="1"/>
          </p:cNvSpPr>
          <p:nvPr>
            <p:ph type="title"/>
          </p:nvPr>
        </p:nvSpPr>
        <p:spPr/>
        <p:txBody>
          <a:bodyPr/>
          <a:lstStyle/>
          <a:p>
            <a:r>
              <a:rPr lang="en-US" noProof="0" dirty="0"/>
              <a:t>I/O ASM</a:t>
            </a:r>
          </a:p>
        </p:txBody>
      </p:sp>
      <p:sp>
        <p:nvSpPr>
          <p:cNvPr id="3" name="Content Placeholder 2">
            <a:extLst>
              <a:ext uri="{FF2B5EF4-FFF2-40B4-BE49-F238E27FC236}">
                <a16:creationId xmlns:a16="http://schemas.microsoft.com/office/drawing/2014/main" id="{862F8543-190B-41AA-AC11-1EE6F5B9F946}"/>
              </a:ext>
            </a:extLst>
          </p:cNvPr>
          <p:cNvSpPr>
            <a:spLocks noGrp="1"/>
          </p:cNvSpPr>
          <p:nvPr>
            <p:ph idx="1"/>
          </p:nvPr>
        </p:nvSpPr>
        <p:spPr/>
        <p:txBody>
          <a:bodyPr>
            <a:normAutofit/>
          </a:bodyPr>
          <a:lstStyle/>
          <a:p>
            <a:r>
              <a:rPr lang="en-US" noProof="0" dirty="0"/>
              <a:t>An I/O ASM is </a:t>
            </a:r>
          </a:p>
          <a:p>
            <a:pPr lvl="1"/>
            <a:r>
              <a:rPr lang="en-US" noProof="0" dirty="0"/>
              <a:t>an ASM model 𝑚 with a set 𝐼𝑚 of </a:t>
            </a:r>
            <a:r>
              <a:rPr lang="en-US" b="1" noProof="0" dirty="0"/>
              <a:t>input</a:t>
            </a:r>
            <a:r>
              <a:rPr lang="en-US" noProof="0" dirty="0"/>
              <a:t> (or monitored) functions and a set 𝑂𝑚 of </a:t>
            </a:r>
            <a:r>
              <a:rPr lang="en-US" b="1" noProof="0" dirty="0"/>
              <a:t>out</a:t>
            </a:r>
            <a:r>
              <a:rPr lang="en-US" noProof="0" dirty="0"/>
              <a:t> functions in its signature, </a:t>
            </a:r>
          </a:p>
          <a:p>
            <a:pPr lvl="2"/>
            <a:r>
              <a:rPr lang="en-US" noProof="0" dirty="0"/>
              <a:t>where 𝐼𝑚 and 𝑂𝑚 cannot be both empty. </a:t>
            </a:r>
          </a:p>
          <a:p>
            <a:pPr lvl="1"/>
            <a:r>
              <a:rPr lang="en-US" noProof="0" dirty="0"/>
              <a:t>We denote by (𝐼𝑚, 𝑚, 𝑂𝑚 ) an I/</a:t>
            </a:r>
            <a:r>
              <a:rPr lang="en-US" noProof="0"/>
              <a:t>O ASM</a:t>
            </a:r>
            <a:endParaRPr lang="en-US" noProof="0" dirty="0"/>
          </a:p>
          <a:p>
            <a:endParaRPr lang="en-US" noProof="0" dirty="0"/>
          </a:p>
        </p:txBody>
      </p:sp>
    </p:spTree>
    <p:extLst>
      <p:ext uri="{BB962C8B-B14F-4D97-AF65-F5344CB8AC3E}">
        <p14:creationId xmlns:p14="http://schemas.microsoft.com/office/powerpoint/2010/main" val="338620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ED765E-5936-4F1B-ACE8-EB3D0D177965}"/>
              </a:ext>
            </a:extLst>
          </p:cNvPr>
          <p:cNvSpPr>
            <a:spLocks noGrp="1"/>
          </p:cNvSpPr>
          <p:nvPr>
            <p:ph type="title"/>
          </p:nvPr>
        </p:nvSpPr>
        <p:spPr>
          <a:xfrm>
            <a:off x="704895" y="207530"/>
            <a:ext cx="10650644" cy="592511"/>
          </a:xfrm>
        </p:spPr>
        <p:txBody>
          <a:bodyPr>
            <a:normAutofit fontScale="90000"/>
          </a:bodyPr>
          <a:lstStyle/>
          <a:p>
            <a:r>
              <a:rPr lang="en-US" noProof="0" dirty="0"/>
              <a:t>I/O ASM example: two-way traffic light system</a:t>
            </a:r>
          </a:p>
        </p:txBody>
      </p:sp>
      <p:sp>
        <p:nvSpPr>
          <p:cNvPr id="3" name="Segnaposto contenuto 2">
            <a:extLst>
              <a:ext uri="{FF2B5EF4-FFF2-40B4-BE49-F238E27FC236}">
                <a16:creationId xmlns:a16="http://schemas.microsoft.com/office/drawing/2014/main" id="{E4E0421F-D503-4861-AF9E-E65CAEAECEE1}"/>
              </a:ext>
            </a:extLst>
          </p:cNvPr>
          <p:cNvSpPr>
            <a:spLocks noGrp="1"/>
          </p:cNvSpPr>
          <p:nvPr>
            <p:ph idx="1"/>
          </p:nvPr>
        </p:nvSpPr>
        <p:spPr>
          <a:xfrm>
            <a:off x="566747" y="884846"/>
            <a:ext cx="10650645" cy="365768"/>
          </a:xfrm>
        </p:spPr>
        <p:txBody>
          <a:bodyPr>
            <a:normAutofit/>
          </a:bodyPr>
          <a:lstStyle/>
          <a:p>
            <a:r>
              <a:rPr lang="en-US" sz="2000" noProof="0" dirty="0"/>
              <a:t>Using the </a:t>
            </a:r>
            <a:r>
              <a:rPr lang="en-US" sz="2000" noProof="0" dirty="0" err="1"/>
              <a:t>AsmetaL</a:t>
            </a:r>
            <a:r>
              <a:rPr lang="en-US" sz="2000" noProof="0" dirty="0"/>
              <a:t> textual language: </a:t>
            </a:r>
            <a:r>
              <a:rPr lang="en-US" sz="2000" b="1" noProof="0" dirty="0"/>
              <a:t>ASM</a:t>
            </a:r>
            <a:r>
              <a:rPr lang="en-US" sz="2000" noProof="0" dirty="0"/>
              <a:t> </a:t>
            </a:r>
            <a:r>
              <a:rPr lang="en-US" sz="2000" b="1" noProof="0" dirty="0"/>
              <a:t>model for traffic light A</a:t>
            </a:r>
          </a:p>
        </p:txBody>
      </p:sp>
      <p:pic>
        <p:nvPicPr>
          <p:cNvPr id="4" name="Immagine 3">
            <a:extLst>
              <a:ext uri="{FF2B5EF4-FFF2-40B4-BE49-F238E27FC236}">
                <a16:creationId xmlns:a16="http://schemas.microsoft.com/office/drawing/2014/main" id="{4C8AB2D2-3572-48FF-BD66-A30AD5AE1675}"/>
              </a:ext>
            </a:extLst>
          </p:cNvPr>
          <p:cNvPicPr>
            <a:picLocks noChangeAspect="1"/>
          </p:cNvPicPr>
          <p:nvPr/>
        </p:nvPicPr>
        <p:blipFill>
          <a:blip r:embed="rId3"/>
          <a:stretch>
            <a:fillRect/>
          </a:stretch>
        </p:blipFill>
        <p:spPr>
          <a:xfrm>
            <a:off x="1243677" y="1297168"/>
            <a:ext cx="9480981" cy="3710227"/>
          </a:xfrm>
          <a:prstGeom prst="rect">
            <a:avLst/>
          </a:prstGeom>
        </p:spPr>
      </p:pic>
      <p:sp>
        <p:nvSpPr>
          <p:cNvPr id="5" name="Segnaposto contenuto 2">
            <a:extLst>
              <a:ext uri="{FF2B5EF4-FFF2-40B4-BE49-F238E27FC236}">
                <a16:creationId xmlns:a16="http://schemas.microsoft.com/office/drawing/2014/main" id="{1B382A77-DF4B-4182-9AF4-AAE9524561A1}"/>
              </a:ext>
            </a:extLst>
          </p:cNvPr>
          <p:cNvSpPr txBox="1">
            <a:spLocks/>
          </p:cNvSpPr>
          <p:nvPr/>
        </p:nvSpPr>
        <p:spPr>
          <a:xfrm>
            <a:off x="480037" y="5497106"/>
            <a:ext cx="10650645" cy="365768"/>
          </a:xfrm>
          <a:prstGeom prst="rect">
            <a:avLst/>
          </a:prstGeom>
        </p:spPr>
        <p:txBody>
          <a:bodyPr>
            <a:normAutofit/>
          </a:bodyPr>
          <a:lstStyle>
            <a:lvl1pPr marL="285750" indent="-28575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Rubik" pitchFamily="2" charset="-79"/>
                <a:ea typeface="+mn-ea"/>
                <a:cs typeface="Rubik" pitchFamily="2"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000" dirty="0"/>
              <a:t>Black-box view </a:t>
            </a:r>
            <a:r>
              <a:rPr lang="it-IT" sz="2000" dirty="0" err="1"/>
              <a:t>through</a:t>
            </a:r>
            <a:r>
              <a:rPr lang="it-IT" sz="2000" dirty="0"/>
              <a:t> a </a:t>
            </a:r>
            <a:r>
              <a:rPr lang="it-IT" sz="2000" dirty="0" err="1"/>
              <a:t>informal</a:t>
            </a:r>
            <a:r>
              <a:rPr lang="it-IT" sz="2000" dirty="0"/>
              <a:t> </a:t>
            </a:r>
            <a:r>
              <a:rPr lang="it-IT" sz="2000" dirty="0" err="1"/>
              <a:t>graphical</a:t>
            </a:r>
            <a:r>
              <a:rPr lang="it-IT" sz="2000" dirty="0"/>
              <a:t> </a:t>
            </a:r>
            <a:r>
              <a:rPr lang="it-IT" sz="2000" dirty="0" err="1"/>
              <a:t>notation</a:t>
            </a:r>
            <a:r>
              <a:rPr lang="it-IT" sz="2000" dirty="0"/>
              <a:t>:</a:t>
            </a:r>
          </a:p>
        </p:txBody>
      </p:sp>
      <p:pic>
        <p:nvPicPr>
          <p:cNvPr id="6" name="Immagine 5">
            <a:extLst>
              <a:ext uri="{FF2B5EF4-FFF2-40B4-BE49-F238E27FC236}">
                <a16:creationId xmlns:a16="http://schemas.microsoft.com/office/drawing/2014/main" id="{9127BCCA-2B36-4918-88CD-F496C766DC94}"/>
              </a:ext>
            </a:extLst>
          </p:cNvPr>
          <p:cNvPicPr>
            <a:picLocks noChangeAspect="1"/>
          </p:cNvPicPr>
          <p:nvPr/>
        </p:nvPicPr>
        <p:blipFill>
          <a:blip r:embed="rId4"/>
          <a:stretch>
            <a:fillRect/>
          </a:stretch>
        </p:blipFill>
        <p:spPr>
          <a:xfrm>
            <a:off x="7421645" y="5151625"/>
            <a:ext cx="3841797" cy="901389"/>
          </a:xfrm>
          <a:prstGeom prst="rect">
            <a:avLst/>
          </a:prstGeom>
        </p:spPr>
      </p:pic>
      <p:sp>
        <p:nvSpPr>
          <p:cNvPr id="7" name="Parentesi graffa aperta 6">
            <a:extLst>
              <a:ext uri="{FF2B5EF4-FFF2-40B4-BE49-F238E27FC236}">
                <a16:creationId xmlns:a16="http://schemas.microsoft.com/office/drawing/2014/main" id="{BAF4A4FA-6C64-4E50-A451-2AB4319E2CF2}"/>
              </a:ext>
            </a:extLst>
          </p:cNvPr>
          <p:cNvSpPr/>
          <p:nvPr/>
        </p:nvSpPr>
        <p:spPr>
          <a:xfrm>
            <a:off x="1013076" y="2860539"/>
            <a:ext cx="289451" cy="514189"/>
          </a:xfrm>
          <a:prstGeom prst="leftBrac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8" name="CasellaDiTesto 7">
            <a:extLst>
              <a:ext uri="{FF2B5EF4-FFF2-40B4-BE49-F238E27FC236}">
                <a16:creationId xmlns:a16="http://schemas.microsoft.com/office/drawing/2014/main" id="{B04880FB-1703-4E72-937D-34E3C026D69A}"/>
              </a:ext>
            </a:extLst>
          </p:cNvPr>
          <p:cNvSpPr txBox="1"/>
          <p:nvPr/>
        </p:nvSpPr>
        <p:spPr>
          <a:xfrm>
            <a:off x="-72909" y="2829116"/>
            <a:ext cx="1279312" cy="646331"/>
          </a:xfrm>
          <a:prstGeom prst="rect">
            <a:avLst/>
          </a:prstGeom>
          <a:noFill/>
        </p:spPr>
        <p:txBody>
          <a:bodyPr wrap="square" rtlCol="0">
            <a:spAutoFit/>
          </a:bodyPr>
          <a:lstStyle/>
          <a:p>
            <a:pPr algn="ctr"/>
            <a:r>
              <a:rPr lang="it-IT" b="1" dirty="0">
                <a:solidFill>
                  <a:schemeClr val="accent2">
                    <a:lumMod val="75000"/>
                  </a:schemeClr>
                </a:solidFill>
              </a:rPr>
              <a:t>I/O </a:t>
            </a:r>
            <a:r>
              <a:rPr lang="it-IT" b="1" dirty="0" err="1">
                <a:solidFill>
                  <a:schemeClr val="accent2">
                    <a:lumMod val="75000"/>
                  </a:schemeClr>
                </a:solidFill>
              </a:rPr>
              <a:t>functions</a:t>
            </a:r>
            <a:endParaRPr lang="it-IT" b="1" dirty="0">
              <a:solidFill>
                <a:schemeClr val="accent2">
                  <a:lumMod val="75000"/>
                </a:schemeClr>
              </a:solidFill>
            </a:endParaRPr>
          </a:p>
        </p:txBody>
      </p:sp>
      <p:sp>
        <p:nvSpPr>
          <p:cNvPr id="12" name="Fumetto 1 10">
            <a:extLst>
              <a:ext uri="{FF2B5EF4-FFF2-40B4-BE49-F238E27FC236}">
                <a16:creationId xmlns:a16="http://schemas.microsoft.com/office/drawing/2014/main" id="{BCEE85B8-7DC7-4416-898B-E43C649D2E44}"/>
              </a:ext>
            </a:extLst>
          </p:cNvPr>
          <p:cNvSpPr/>
          <p:nvPr/>
        </p:nvSpPr>
        <p:spPr bwMode="auto">
          <a:xfrm>
            <a:off x="9468722" y="2275278"/>
            <a:ext cx="1256295" cy="435084"/>
          </a:xfrm>
          <a:prstGeom prst="wedgeRectCallout">
            <a:avLst>
              <a:gd name="adj1" fmla="val -149415"/>
              <a:gd name="adj2" fmla="val 38947"/>
            </a:avLst>
          </a:prstGeom>
          <a:ln>
            <a:solidFill>
              <a:schemeClr val="accent2">
                <a:lumMod val="75000"/>
              </a:schemeClr>
            </a:solidFill>
          </a:ln>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en-US" sz="1800" dirty="0">
                <a:solidFill>
                  <a:schemeClr val="accent2">
                    <a:lumMod val="75000"/>
                  </a:schemeClr>
                </a:solidFill>
                <a:latin typeface="Rubik" panose="00000500000000000000" pitchFamily="2" charset="-79"/>
                <a:cs typeface="Rubik" panose="00000500000000000000" pitchFamily="2" charset="-79"/>
              </a:rPr>
              <a:t>Main rule </a:t>
            </a:r>
          </a:p>
        </p:txBody>
      </p:sp>
      <p:sp>
        <p:nvSpPr>
          <p:cNvPr id="13" name="Fumetto 1 10">
            <a:extLst>
              <a:ext uri="{FF2B5EF4-FFF2-40B4-BE49-F238E27FC236}">
                <a16:creationId xmlns:a16="http://schemas.microsoft.com/office/drawing/2014/main" id="{27EB1606-8F09-4F72-9539-349913E40323}"/>
              </a:ext>
            </a:extLst>
          </p:cNvPr>
          <p:cNvSpPr/>
          <p:nvPr/>
        </p:nvSpPr>
        <p:spPr bwMode="auto">
          <a:xfrm>
            <a:off x="3477792" y="5007395"/>
            <a:ext cx="2552425" cy="309186"/>
          </a:xfrm>
          <a:prstGeom prst="wedgeRectCallout">
            <a:avLst>
              <a:gd name="adj1" fmla="val -45091"/>
              <a:gd name="adj2" fmla="val -183365"/>
            </a:avLst>
          </a:prstGeom>
          <a:ln>
            <a:solidFill>
              <a:schemeClr val="accent2">
                <a:lumMod val="75000"/>
              </a:schemeClr>
            </a:solidFill>
          </a:ln>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en-US" sz="1800" dirty="0">
                <a:solidFill>
                  <a:schemeClr val="accent2">
                    <a:lumMod val="75000"/>
                  </a:schemeClr>
                </a:solidFill>
                <a:latin typeface="Rubik" panose="00000500000000000000" pitchFamily="2" charset="-79"/>
                <a:cs typeface="Rubik" panose="00000500000000000000" pitchFamily="2" charset="-79"/>
              </a:rPr>
              <a:t>function update rule </a:t>
            </a:r>
          </a:p>
        </p:txBody>
      </p:sp>
      <p:sp>
        <p:nvSpPr>
          <p:cNvPr id="14" name="Fumetto 1 10">
            <a:extLst>
              <a:ext uri="{FF2B5EF4-FFF2-40B4-BE49-F238E27FC236}">
                <a16:creationId xmlns:a16="http://schemas.microsoft.com/office/drawing/2014/main" id="{299C4F64-2821-4B7D-8575-A4C3C0CCA612}"/>
              </a:ext>
            </a:extLst>
          </p:cNvPr>
          <p:cNvSpPr/>
          <p:nvPr/>
        </p:nvSpPr>
        <p:spPr bwMode="auto">
          <a:xfrm>
            <a:off x="4083005" y="3580975"/>
            <a:ext cx="1534963" cy="234507"/>
          </a:xfrm>
          <a:prstGeom prst="wedgeRectCallout">
            <a:avLst>
              <a:gd name="adj1" fmla="val -83626"/>
              <a:gd name="adj2" fmla="val 40622"/>
            </a:avLst>
          </a:prstGeom>
          <a:ln>
            <a:solidFill>
              <a:schemeClr val="accent2">
                <a:lumMod val="75000"/>
              </a:schemeClr>
            </a:solidFill>
          </a:ln>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en-US" sz="1800" dirty="0">
                <a:solidFill>
                  <a:schemeClr val="accent2">
                    <a:lumMod val="75000"/>
                  </a:schemeClr>
                </a:solidFill>
                <a:latin typeface="Rubik" panose="00000500000000000000" pitchFamily="2" charset="-79"/>
                <a:cs typeface="Rubik" panose="00000500000000000000" pitchFamily="2" charset="-79"/>
              </a:rPr>
              <a:t>Named rule </a:t>
            </a:r>
          </a:p>
        </p:txBody>
      </p:sp>
      <p:sp>
        <p:nvSpPr>
          <p:cNvPr id="15" name="Fumetto 1 10">
            <a:extLst>
              <a:ext uri="{FF2B5EF4-FFF2-40B4-BE49-F238E27FC236}">
                <a16:creationId xmlns:a16="http://schemas.microsoft.com/office/drawing/2014/main" id="{92B05B9C-266E-4F57-8544-89E92618751C}"/>
              </a:ext>
            </a:extLst>
          </p:cNvPr>
          <p:cNvSpPr/>
          <p:nvPr/>
        </p:nvSpPr>
        <p:spPr bwMode="auto">
          <a:xfrm>
            <a:off x="9702161" y="4266796"/>
            <a:ext cx="1428521" cy="435084"/>
          </a:xfrm>
          <a:prstGeom prst="wedgeRectCallout">
            <a:avLst>
              <a:gd name="adj1" fmla="val -179346"/>
              <a:gd name="adj2" fmla="val 20803"/>
            </a:avLst>
          </a:prstGeom>
          <a:ln>
            <a:solidFill>
              <a:schemeClr val="accent2">
                <a:lumMod val="75000"/>
              </a:schemeClr>
            </a:solidFill>
          </a:ln>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en-US" sz="1800" dirty="0">
                <a:solidFill>
                  <a:schemeClr val="accent2">
                    <a:lumMod val="75000"/>
                  </a:schemeClr>
                </a:solidFill>
                <a:latin typeface="Rubik" panose="00000500000000000000" pitchFamily="2" charset="-79"/>
                <a:cs typeface="Rubik" panose="00000500000000000000" pitchFamily="2" charset="-79"/>
              </a:rPr>
              <a:t>Initial state</a:t>
            </a:r>
          </a:p>
        </p:txBody>
      </p:sp>
    </p:spTree>
    <p:extLst>
      <p:ext uri="{BB962C8B-B14F-4D97-AF65-F5344CB8AC3E}">
        <p14:creationId xmlns:p14="http://schemas.microsoft.com/office/powerpoint/2010/main" val="62500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65847-685E-42A2-A6A6-24377951750A}"/>
              </a:ext>
            </a:extLst>
          </p:cNvPr>
          <p:cNvSpPr>
            <a:spLocks noGrp="1"/>
          </p:cNvSpPr>
          <p:nvPr>
            <p:ph type="title"/>
          </p:nvPr>
        </p:nvSpPr>
        <p:spPr/>
        <p:txBody>
          <a:bodyPr/>
          <a:lstStyle/>
          <a:p>
            <a:r>
              <a:rPr lang="en-US" noProof="0" dirty="0"/>
              <a:t>ASM binding and assembly</a:t>
            </a:r>
          </a:p>
        </p:txBody>
      </p:sp>
      <p:sp>
        <p:nvSpPr>
          <p:cNvPr id="3" name="Content Placeholder 2">
            <a:extLst>
              <a:ext uri="{FF2B5EF4-FFF2-40B4-BE49-F238E27FC236}">
                <a16:creationId xmlns:a16="http://schemas.microsoft.com/office/drawing/2014/main" id="{39681C17-120F-4506-819A-99F4B1777019}"/>
              </a:ext>
            </a:extLst>
          </p:cNvPr>
          <p:cNvSpPr>
            <a:spLocks noGrp="1"/>
          </p:cNvSpPr>
          <p:nvPr>
            <p:ph idx="1"/>
          </p:nvPr>
        </p:nvSpPr>
        <p:spPr/>
        <p:txBody>
          <a:bodyPr/>
          <a:lstStyle/>
          <a:p>
            <a:r>
              <a:rPr lang="en-US" b="1" noProof="0" dirty="0"/>
              <a:t>I/O ASM binding</a:t>
            </a:r>
            <a:r>
              <a:rPr lang="en-US" noProof="0" dirty="0"/>
              <a:t>: Given two I/O ASMs, 𝑚𝑖 and 𝑚𝑗 , an I/O binding exists from 𝑚𝑖 to 𝑚𝑗 </a:t>
            </a:r>
            <a:r>
              <a:rPr lang="en-US" noProof="0" dirty="0" err="1"/>
              <a:t>iff</a:t>
            </a:r>
            <a:r>
              <a:rPr lang="en-US" noProof="0" dirty="0"/>
              <a:t> 𝑂𝑚𝑖 ∩𝐼𝑚𝑗 ≠ ∅.</a:t>
            </a:r>
          </a:p>
          <a:p>
            <a:r>
              <a:rPr lang="en-US" noProof="0" dirty="0"/>
              <a:t>We denote by 𝑚𝑖 ⇒ 𝐵𝑖,𝑗⇒ 𝑚𝑗 the I/O binding from 𝑚𝑖 to 𝑚𝑗 , </a:t>
            </a:r>
          </a:p>
          <a:p>
            <a:pPr lvl="1"/>
            <a:r>
              <a:rPr lang="en-US" noProof="0" dirty="0"/>
              <a:t>where 𝐵𝑖,𝑗 = 𝑂𝑚𝑖 ∩ 𝐼𝑚𝑗 is the set of binding functions.</a:t>
            </a:r>
          </a:p>
          <a:p>
            <a:endParaRPr lang="en-US" noProof="0" dirty="0"/>
          </a:p>
          <a:p>
            <a:r>
              <a:rPr lang="en-US" b="1" noProof="0" dirty="0"/>
              <a:t>I/O ASM assembly</a:t>
            </a:r>
            <a:r>
              <a:rPr lang="en-US" noProof="0" dirty="0"/>
              <a:t>: An I/O ASM assembly is a set of I/O ASMs bound together by I/O ASM bindings.</a:t>
            </a:r>
          </a:p>
          <a:p>
            <a:endParaRPr lang="en-US" noProof="0" dirty="0"/>
          </a:p>
          <a:p>
            <a:endParaRPr lang="en-US" noProof="0" dirty="0"/>
          </a:p>
          <a:p>
            <a:endParaRPr lang="en-US" noProof="0" dirty="0"/>
          </a:p>
        </p:txBody>
      </p:sp>
    </p:spTree>
    <p:extLst>
      <p:ext uri="{BB962C8B-B14F-4D97-AF65-F5344CB8AC3E}">
        <p14:creationId xmlns:p14="http://schemas.microsoft.com/office/powerpoint/2010/main" val="20969464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5.8|10.9|10.7"/>
</p:tagLst>
</file>

<file path=ppt/tags/tag2.xml><?xml version="1.0" encoding="utf-8"?>
<p:tagLst xmlns:a="http://schemas.openxmlformats.org/drawingml/2006/main" xmlns:r="http://schemas.openxmlformats.org/officeDocument/2006/relationships" xmlns:p="http://schemas.openxmlformats.org/presentationml/2006/main">
  <p:tag name="TIMING" val="|6.8|21.7|0.6|8.5|7.2"/>
</p:tagLst>
</file>

<file path=ppt/theme/theme1.xml><?xml version="1.0" encoding="utf-8"?>
<a:theme xmlns:a="http://schemas.openxmlformats.org/drawingml/2006/main" name="ThemeUnibgDIGIPM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UnibgDIGIPMy" id="{7769E76D-AA91-49DF-B6B2-513D9FDFD0EA}" vid="{BF2AAD75-E5DA-4B61-8EBB-9D39A3396C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ThemeUnibgDIGIPMy</Template>
  <TotalTime>6787</TotalTime>
  <Words>6171</Words>
  <Application>Microsoft Office PowerPoint</Application>
  <PresentationFormat>Widescreen</PresentationFormat>
  <Paragraphs>502</Paragraphs>
  <Slides>24</Slides>
  <Notes>21</Notes>
  <HiddenSlides>1</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24</vt:i4>
      </vt:variant>
    </vt:vector>
  </HeadingPairs>
  <TitlesOfParts>
    <vt:vector size="38" baseType="lpstr">
      <vt:lpstr>Arial</vt:lpstr>
      <vt:lpstr>Calibri</vt:lpstr>
      <vt:lpstr>Franklin Gothic Book</vt:lpstr>
      <vt:lpstr>Franklin Gothic Medium</vt:lpstr>
      <vt:lpstr>Helvetica</vt:lpstr>
      <vt:lpstr>Inter</vt:lpstr>
      <vt:lpstr>Rubik</vt:lpstr>
      <vt:lpstr>Times</vt:lpstr>
      <vt:lpstr>Tw Cen MT</vt:lpstr>
      <vt:lpstr>Verdana</vt:lpstr>
      <vt:lpstr>Wingdings</vt:lpstr>
      <vt:lpstr>Wingdings 2</vt:lpstr>
      <vt:lpstr>Wingdings 3</vt:lpstr>
      <vt:lpstr>ThemeUnibgDIGIPMy</vt:lpstr>
      <vt:lpstr>Compositional Simulation of  Abstract State Machines for Safety Critical Systems</vt:lpstr>
      <vt:lpstr>Outline</vt:lpstr>
      <vt:lpstr>On the need of composing models and analysis</vt:lpstr>
      <vt:lpstr>The ASMETA (ASMmETAmodeling) toolset</vt:lpstr>
      <vt:lpstr>ASMs background concepts</vt:lpstr>
      <vt:lpstr>ASM execution (or run)</vt:lpstr>
      <vt:lpstr>I/O ASM</vt:lpstr>
      <vt:lpstr>I/O ASM example: two-way traffic light system</vt:lpstr>
      <vt:lpstr>ASM binding and assembly</vt:lpstr>
      <vt:lpstr>I/O ASMs assembly </vt:lpstr>
      <vt:lpstr>Compositional simulation of I/O ASMs</vt:lpstr>
      <vt:lpstr>Compositional Simulation Tree of I/O ASMs</vt:lpstr>
      <vt:lpstr>Runstep of an I/O ASM composition</vt:lpstr>
      <vt:lpstr>Runstep of an I/O ASM composition</vt:lpstr>
      <vt:lpstr>Composing the execution steps</vt:lpstr>
      <vt:lpstr>ASMETAComp GUI </vt:lpstr>
      <vt:lpstr>Application to MVM</vt:lpstr>
      <vt:lpstr>Mechanical Ventilator Milano</vt:lpstr>
      <vt:lpstr>One «small» problem: the software!!!</vt:lpstr>
      <vt:lpstr>MVM Timeline</vt:lpstr>
      <vt:lpstr>MVM Software components</vt:lpstr>
      <vt:lpstr>Application to MVM</vt:lpstr>
      <vt:lpstr>Validation and lesson learned</vt:lpstr>
      <vt:lpstr>Conclusion and future directions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Automatic test generation with ASMETA for the Mechanical Ventilator Milano controller</dc:title>
  <dc:creator>Silvia Bonfanti</dc:creator>
  <cp:lastModifiedBy>Angelo Gargantini</cp:lastModifiedBy>
  <cp:revision>1676</cp:revision>
  <dcterms:created xsi:type="dcterms:W3CDTF">2021-11-09T15:51:10Z</dcterms:created>
  <dcterms:modified xsi:type="dcterms:W3CDTF">2023-05-30T13:06:54Z</dcterms:modified>
</cp:coreProperties>
</file>